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bez tytułu" id="{459F7304-6AD8-4E68-8DDE-457637173B22}">
          <p14:sldIdLst>
            <p14:sldId id="256"/>
            <p14:sldId id="258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4660"/>
  </p:normalViewPr>
  <p:slideViewPr>
    <p:cSldViewPr>
      <p:cViewPr varScale="1">
        <p:scale>
          <a:sx n="103" d="100"/>
          <a:sy n="103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36DCD-3472-4835-8182-A7E4E0640BDB}" type="datetimeFigureOut">
              <a:rPr lang="pl-PL" smtClean="0"/>
              <a:t>2013-06-14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87134-4D15-48CD-B034-380C7E4D58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7497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87134-4D15-48CD-B034-380C7E4D5884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786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D110-879A-4D16-9CD4-DF063D81B288}" type="datetimeFigureOut">
              <a:rPr lang="pl-PL" smtClean="0"/>
              <a:t>2013-06-14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8ECA-03F0-4FB9-99E9-F44E0580E9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740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D110-879A-4D16-9CD4-DF063D81B288}" type="datetimeFigureOut">
              <a:rPr lang="pl-PL" smtClean="0"/>
              <a:t>2013-06-14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8ECA-03F0-4FB9-99E9-F44E0580E9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918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D110-879A-4D16-9CD4-DF063D81B288}" type="datetimeFigureOut">
              <a:rPr lang="pl-PL" smtClean="0"/>
              <a:t>2013-06-14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8ECA-03F0-4FB9-99E9-F44E0580E9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211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D110-879A-4D16-9CD4-DF063D81B288}" type="datetimeFigureOut">
              <a:rPr lang="pl-PL" smtClean="0"/>
              <a:t>2013-06-14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8ECA-03F0-4FB9-99E9-F44E0580E9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0996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D110-879A-4D16-9CD4-DF063D81B288}" type="datetimeFigureOut">
              <a:rPr lang="pl-PL" smtClean="0"/>
              <a:t>2013-06-14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8ECA-03F0-4FB9-99E9-F44E0580E9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334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D110-879A-4D16-9CD4-DF063D81B288}" type="datetimeFigureOut">
              <a:rPr lang="pl-PL" smtClean="0"/>
              <a:t>2013-06-14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8ECA-03F0-4FB9-99E9-F44E0580E9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2514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D110-879A-4D16-9CD4-DF063D81B288}" type="datetimeFigureOut">
              <a:rPr lang="pl-PL" smtClean="0"/>
              <a:t>2013-06-14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8ECA-03F0-4FB9-99E9-F44E0580E9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4137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D110-879A-4D16-9CD4-DF063D81B288}" type="datetimeFigureOut">
              <a:rPr lang="pl-PL" smtClean="0"/>
              <a:t>2013-06-14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8ECA-03F0-4FB9-99E9-F44E0580E9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6334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D110-879A-4D16-9CD4-DF063D81B288}" type="datetimeFigureOut">
              <a:rPr lang="pl-PL" smtClean="0"/>
              <a:t>2013-06-14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8ECA-03F0-4FB9-99E9-F44E0580E9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572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D110-879A-4D16-9CD4-DF063D81B288}" type="datetimeFigureOut">
              <a:rPr lang="pl-PL" smtClean="0"/>
              <a:t>2013-06-14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8ECA-03F0-4FB9-99E9-F44E0580E9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9524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D110-879A-4D16-9CD4-DF063D81B288}" type="datetimeFigureOut">
              <a:rPr lang="pl-PL" smtClean="0"/>
              <a:t>2013-06-14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8ECA-03F0-4FB9-99E9-F44E0580E9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108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3D110-879A-4D16-9CD4-DF063D81B288}" type="datetimeFigureOut">
              <a:rPr lang="pl-PL" smtClean="0"/>
              <a:t>2013-06-14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C8ECA-03F0-4FB9-99E9-F44E0580E9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149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1699911" y="476672"/>
            <a:ext cx="5186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Desery z owoców</a:t>
            </a:r>
            <a:endParaRPr lang="pl-PL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513" y="1556792"/>
            <a:ext cx="5130203" cy="416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38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Delikatna galaretka jogurtowa z owocami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969117"/>
            <a:ext cx="3312368" cy="4536504"/>
          </a:xfrm>
        </p:spPr>
        <p:txBody>
          <a:bodyPr>
            <a:normAutofit fontScale="62500" lnSpcReduction="20000"/>
          </a:bodyPr>
          <a:lstStyle/>
          <a:p>
            <a:endParaRPr lang="pl-PL" dirty="0" smtClean="0"/>
          </a:p>
          <a:p>
            <a:r>
              <a:rPr lang="pl-PL" dirty="0" smtClean="0"/>
              <a:t>SKŁADNIKI</a:t>
            </a:r>
          </a:p>
          <a:p>
            <a:endParaRPr lang="pl-PL" dirty="0" smtClean="0"/>
          </a:p>
          <a:p>
            <a:r>
              <a:rPr lang="pl-PL" dirty="0" smtClean="0"/>
              <a:t>2 szklanki jogurtu (najlepiej domowego wyrobu)</a:t>
            </a:r>
          </a:p>
          <a:p>
            <a:r>
              <a:rPr lang="pl-PL" dirty="0" smtClean="0"/>
              <a:t>1/2 kg owoców jagodowych (jagody, maliny, borówki, jeżyny, truskawki, poziomki)</a:t>
            </a:r>
          </a:p>
          <a:p>
            <a:r>
              <a:rPr lang="pl-PL" dirty="0" smtClean="0"/>
              <a:t>2 galaretki w proszku w Twoim ulubionym smaku</a:t>
            </a:r>
          </a:p>
          <a:p>
            <a:endParaRPr lang="pl-PL" dirty="0" smtClean="0"/>
          </a:p>
          <a:p>
            <a:r>
              <a:rPr lang="pl-PL" dirty="0" smtClean="0"/>
              <a:t>listki melisy do dekoracji</a:t>
            </a: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907685" y="836712"/>
            <a:ext cx="32403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r>
              <a:rPr lang="pl-PL" dirty="0" smtClean="0"/>
              <a:t>    Galaretki rozpuść w 2 szklankach wrzącej wody, odstaw do całkowitego wystudzenia.</a:t>
            </a:r>
          </a:p>
          <a:p>
            <a:r>
              <a:rPr lang="pl-PL" dirty="0" smtClean="0"/>
              <a:t>    Owoce przebierz, jeśli trzeba opłucz i odsącz. Duże truskawki pokrój na ćwiartki.</a:t>
            </a:r>
          </a:p>
          <a:p>
            <a:r>
              <a:rPr lang="pl-PL" dirty="0" smtClean="0"/>
              <a:t>    Zimną galaretkę wymieszaj dokładnie z jogurtem.</a:t>
            </a:r>
          </a:p>
          <a:p>
            <a:r>
              <a:rPr lang="pl-PL" dirty="0" smtClean="0"/>
              <a:t>    Owoce przełóż do miseczek, zalej galaretkę i wstaw do lodówki do całkowitego stężenia.</a:t>
            </a:r>
          </a:p>
          <a:p>
            <a:r>
              <a:rPr lang="pl-PL" dirty="0" smtClean="0"/>
              <a:t>    Podawaj udekorowane listkami melisy.</a:t>
            </a:r>
          </a:p>
          <a:p>
            <a:r>
              <a:rPr lang="pl-PL" dirty="0" smtClean="0"/>
              <a:t>    Deser możesz wzbogacić porcją bitej śmietany.</a:t>
            </a:r>
            <a:endParaRPr lang="pl-PL" dirty="0"/>
          </a:p>
        </p:txBody>
      </p:sp>
      <p:pic>
        <p:nvPicPr>
          <p:cNvPr id="6146" name="Picture 2" descr="Delikatna galaretka jogurtowa z owoca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148" y="3335808"/>
            <a:ext cx="237775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948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Galaretka jogurtowa z truskawkami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96752"/>
            <a:ext cx="2016224" cy="4258350"/>
          </a:xfrm>
        </p:spPr>
        <p:txBody>
          <a:bodyPr>
            <a:normAutofit fontScale="62500" lnSpcReduction="20000"/>
          </a:bodyPr>
          <a:lstStyle/>
          <a:p>
            <a:endParaRPr lang="pl-PL" dirty="0" smtClean="0"/>
          </a:p>
          <a:p>
            <a:r>
              <a:rPr lang="pl-PL" dirty="0" smtClean="0"/>
              <a:t>SKŁADNIKI</a:t>
            </a:r>
          </a:p>
          <a:p>
            <a:r>
              <a:rPr lang="pl-PL" dirty="0" smtClean="0"/>
              <a:t>3 spore garście truskawek</a:t>
            </a:r>
          </a:p>
          <a:p>
            <a:r>
              <a:rPr lang="pl-PL" dirty="0" smtClean="0"/>
              <a:t>2 szklanki naturalnego jogurtu</a:t>
            </a:r>
          </a:p>
          <a:p>
            <a:r>
              <a:rPr lang="pl-PL" dirty="0" smtClean="0"/>
              <a:t>2 opakowania galaretki truskawkowej</a:t>
            </a:r>
          </a:p>
          <a:p>
            <a:r>
              <a:rPr lang="pl-PL" dirty="0" smtClean="0"/>
              <a:t>listki mięty lub melisy do dekoracji</a:t>
            </a: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851920" y="1268760"/>
            <a:ext cx="51125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Galaretki rozpuszczam w półtorej szklanki wrzącej wody. Odstawiam w chłodne miejsce - kiedy zacznie tężeć (niestety, trzeba często sprawdzać) i będzie mniej więcej gęstości dobrej śmietany, mieszam ją z zimnym jogurtem.</a:t>
            </a:r>
          </a:p>
          <a:p>
            <a:r>
              <a:rPr lang="pl-PL" dirty="0" smtClean="0"/>
              <a:t>Truskawki szybko myję pod bieżącą wodą, odstawiam aby odciekły, następnie usuwam szypułki i kroję każdą truskawkę na połówki.</a:t>
            </a:r>
          </a:p>
          <a:p>
            <a:r>
              <a:rPr lang="pl-PL" dirty="0" smtClean="0"/>
              <a:t>W małych foremkach układam kawałki truskawek.</a:t>
            </a:r>
          </a:p>
          <a:p>
            <a:r>
              <a:rPr lang="pl-PL" dirty="0" smtClean="0"/>
              <a:t>Truskawki zalewam galaretką zmiksowaną z jogurtem i wstawiam do lodówki. Kiedy galaretka stężeje, naczynie wstawiam na kilka chwil do gorącej wody i wyjmuję deser na talarze, dekoruję kawałkami truskawek i listkami mięty.</a:t>
            </a:r>
            <a:endParaRPr lang="pl-PL" dirty="0"/>
          </a:p>
        </p:txBody>
      </p:sp>
      <p:pic>
        <p:nvPicPr>
          <p:cNvPr id="7170" name="Picture 2" descr="Galaretka jogurtowa z truskawkami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45" y="2996952"/>
            <a:ext cx="179223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572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pl-PL" dirty="0" smtClean="0"/>
              <a:t>Zimowa </a:t>
            </a:r>
            <a:r>
              <a:rPr lang="pl-PL" dirty="0" err="1" smtClean="0"/>
              <a:t>Pavlova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620689"/>
            <a:ext cx="2736304" cy="4248472"/>
          </a:xfrm>
        </p:spPr>
        <p:txBody>
          <a:bodyPr>
            <a:normAutofit fontScale="47500" lnSpcReduction="20000"/>
          </a:bodyPr>
          <a:lstStyle/>
          <a:p>
            <a:endParaRPr lang="pl-PL" dirty="0" smtClean="0"/>
          </a:p>
          <a:p>
            <a:r>
              <a:rPr lang="pl-PL" dirty="0" smtClean="0"/>
              <a:t>SKŁADNIKI</a:t>
            </a:r>
          </a:p>
          <a:p>
            <a:endParaRPr lang="pl-PL" dirty="0" smtClean="0"/>
          </a:p>
          <a:p>
            <a:r>
              <a:rPr lang="pl-PL" dirty="0" smtClean="0"/>
              <a:t>3 białka (w temperaturze pokojowej)</a:t>
            </a:r>
          </a:p>
          <a:p>
            <a:r>
              <a:rPr lang="pl-PL" dirty="0" smtClean="0"/>
              <a:t>150g cukru pudru</a:t>
            </a:r>
          </a:p>
          <a:p>
            <a:r>
              <a:rPr lang="pl-PL" dirty="0" smtClean="0"/>
              <a:t>mała szczypta soli</a:t>
            </a:r>
          </a:p>
          <a:p>
            <a:r>
              <a:rPr lang="pl-PL" dirty="0" smtClean="0"/>
              <a:t>pół łyżeczki soku z cytryny</a:t>
            </a:r>
          </a:p>
          <a:p>
            <a:r>
              <a:rPr lang="pl-PL" dirty="0" smtClean="0"/>
              <a:t>ziarenka z 1 laski wanilii</a:t>
            </a:r>
          </a:p>
          <a:p>
            <a:r>
              <a:rPr lang="pl-PL" dirty="0" smtClean="0"/>
              <a:t>300ml śmietanki do ubijania</a:t>
            </a:r>
          </a:p>
          <a:p>
            <a:r>
              <a:rPr lang="pl-PL" dirty="0" smtClean="0"/>
              <a:t>ok. 300g mrożonych truskawek</a:t>
            </a:r>
          </a:p>
          <a:p>
            <a:r>
              <a:rPr lang="pl-PL" dirty="0" smtClean="0"/>
              <a:t>4-5 łyżeczek cukru pudru (część do śmietanki, część do truskawek – do smaku)</a:t>
            </a:r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347864" y="1124744"/>
            <a:ext cx="5688632" cy="468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r>
              <a:rPr lang="pl-PL" dirty="0" smtClean="0"/>
              <a:t>Białka umieścić w czystej i suchej misce (nie powinno być śladu tłuszczu); można ją także przed rozpoczęciem pracy przetrzeć połówką cytryny. Do białek dodać szczyptę soli, sok z cytryny i ubić je na </a:t>
            </a:r>
            <a:r>
              <a:rPr lang="pl-PL" dirty="0" err="1" smtClean="0"/>
              <a:t>półsztywno</a:t>
            </a:r>
            <a:r>
              <a:rPr lang="pl-PL" dirty="0" smtClean="0"/>
              <a:t>, na coraz większych obrotach. Dalej ubijając dodawać cukier puder: stopniowo, po łyżce. Ubijać, aż piana będzie lśniąca i sztywna (czyli wytrzyma próbę odwrócenia górą do dołu; ja wolę jednak nabrać nieco piany na trzepak i jego odwrócić; jeżeli kosmyk zachowuje kształt w różnych pozycjach, piana ubita jest na sztywno). Miksując dalej sprawdzać strukturę piany, rozcierając jej odrobinę pomiędzy opuszkami palców: nie powinny być wyczuwalne grudki ani „piasek”; powinna być jak najgładsza. Nie należy jednak ubijać białek zbyt długo, bo „podejdą wodą”. Ja po ubiciu pracuję mikserem już nie dłużej niż minuta – dwie.</a:t>
            </a:r>
            <a:endParaRPr lang="pl-PL" dirty="0"/>
          </a:p>
        </p:txBody>
      </p:sp>
      <p:pic>
        <p:nvPicPr>
          <p:cNvPr id="8194" name="Picture 2" descr="Zimowa Pavlo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2304256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790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-7207"/>
            <a:ext cx="8229600" cy="1143000"/>
          </a:xfrm>
        </p:spPr>
        <p:txBody>
          <a:bodyPr/>
          <a:lstStyle/>
          <a:p>
            <a:r>
              <a:rPr lang="pl-PL" dirty="0" smtClean="0"/>
              <a:t>Deser jabłkowo-serowy.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196752"/>
            <a:ext cx="2304256" cy="3600400"/>
          </a:xfrm>
        </p:spPr>
        <p:txBody>
          <a:bodyPr>
            <a:normAutofit fontScale="55000" lnSpcReduction="20000"/>
          </a:bodyPr>
          <a:lstStyle/>
          <a:p>
            <a:r>
              <a:rPr lang="pl-PL" dirty="0" smtClean="0"/>
              <a:t>SKŁADNIKI</a:t>
            </a:r>
          </a:p>
          <a:p>
            <a:r>
              <a:rPr lang="pl-PL" dirty="0" smtClean="0"/>
              <a:t>30 dag serka </a:t>
            </a:r>
            <a:r>
              <a:rPr lang="pl-PL" dirty="0" err="1" smtClean="0"/>
              <a:t>mascarpone</a:t>
            </a:r>
            <a:r>
              <a:rPr lang="pl-PL" dirty="0" smtClean="0"/>
              <a:t> lub niekwaśnego twarogu</a:t>
            </a:r>
          </a:p>
          <a:p>
            <a:r>
              <a:rPr lang="pl-PL" dirty="0" smtClean="0"/>
              <a:t>szklanka śmietany kremówki</a:t>
            </a:r>
          </a:p>
          <a:p>
            <a:r>
              <a:rPr lang="pl-PL" dirty="0" smtClean="0"/>
              <a:t>cukier waniliowy</a:t>
            </a:r>
          </a:p>
          <a:p>
            <a:r>
              <a:rPr lang="pl-PL" dirty="0" smtClean="0"/>
              <a:t>3 łyżki cukru pudru</a:t>
            </a:r>
          </a:p>
          <a:p>
            <a:r>
              <a:rPr lang="pl-PL" dirty="0" smtClean="0"/>
              <a:t>2 łyżeczki żelatyny</a:t>
            </a:r>
          </a:p>
          <a:p>
            <a:r>
              <a:rPr lang="pl-PL" dirty="0" smtClean="0"/>
              <a:t>1/2 kg jabłek</a:t>
            </a:r>
          </a:p>
          <a:p>
            <a:r>
              <a:rPr lang="pl-PL" dirty="0" smtClean="0"/>
              <a:t>wiśnie z konfitury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644008" y="832915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1. Jabłka obieramy, kroimy na ćwiartki, wrzucamy do rondelka, dolewamy trochę wody i dusimy do czasu, aż się rozgotują i zrobią gęste. Odstawiamy do wystudzenia.</a:t>
            </a:r>
          </a:p>
          <a:p>
            <a:r>
              <a:rPr lang="pl-PL" dirty="0" smtClean="0"/>
              <a:t>2. Serek </a:t>
            </a:r>
            <a:r>
              <a:rPr lang="pl-PL" dirty="0" err="1" smtClean="0"/>
              <a:t>mascarpone</a:t>
            </a:r>
            <a:r>
              <a:rPr lang="pl-PL" dirty="0" smtClean="0"/>
              <a:t> (lub zmielony twaróg) ucieramy, stopniowo dodając cukier puder i cukier waniliowy, a następnie mus z jabłek.</a:t>
            </a:r>
          </a:p>
          <a:p>
            <a:r>
              <a:rPr lang="pl-PL" dirty="0" smtClean="0"/>
              <a:t>3. Śmietankę ubijamy na sztywno, mieszamy z masą serowo-jabłkową. Żelatynę rozpuszczamy w niewielkiej ilości gorącego mleka lub wody, dodajemy do masy, mieszamy. Należy pamiętać, by różnica temperatur masy i rozpuszczonej żelatyny nie była zbyt wielka.</a:t>
            </a:r>
          </a:p>
          <a:p>
            <a:r>
              <a:rPr lang="pl-PL" dirty="0" smtClean="0"/>
              <a:t>4. Na dno pucharków układamy warstwę wiśni z konfitury, zalewamy masą serową i wstawiamy do lodówki na kilka godzin. Przed podaniem dekorujemy wiśniami.</a:t>
            </a:r>
          </a:p>
          <a:p>
            <a:endParaRPr lang="pl-PL" dirty="0"/>
          </a:p>
        </p:txBody>
      </p:sp>
      <p:pic>
        <p:nvPicPr>
          <p:cNvPr id="9218" name="Picture 2" descr="Deser jab&amp;lstrok;kowo-serow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65104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018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Czekoladowe naleśniki z musem truskawkowym, kiwi i bitą śmietaną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530" y="1412776"/>
            <a:ext cx="2540246" cy="3744416"/>
          </a:xfrm>
        </p:spPr>
        <p:txBody>
          <a:bodyPr>
            <a:normAutofit fontScale="47500" lnSpcReduction="20000"/>
          </a:bodyPr>
          <a:lstStyle/>
          <a:p>
            <a:endParaRPr lang="pl-PL" dirty="0" smtClean="0"/>
          </a:p>
          <a:p>
            <a:r>
              <a:rPr lang="pl-PL" dirty="0" smtClean="0"/>
              <a:t>SKŁADNIKI</a:t>
            </a:r>
          </a:p>
          <a:p>
            <a:r>
              <a:rPr lang="pl-PL" dirty="0" smtClean="0"/>
              <a:t>Ciasto na naleśniki:</a:t>
            </a:r>
          </a:p>
          <a:p>
            <a:r>
              <a:rPr lang="pl-PL" dirty="0" smtClean="0"/>
              <a:t>- 2 szklanki mleka</a:t>
            </a:r>
          </a:p>
          <a:p>
            <a:r>
              <a:rPr lang="pl-PL" dirty="0" smtClean="0"/>
              <a:t>- 2 jajka</a:t>
            </a:r>
          </a:p>
          <a:p>
            <a:r>
              <a:rPr lang="pl-PL" dirty="0" smtClean="0"/>
              <a:t>- 8-9 łyżek stołowych mąki pszennej</a:t>
            </a:r>
          </a:p>
          <a:p>
            <a:r>
              <a:rPr lang="pl-PL" dirty="0" smtClean="0"/>
              <a:t>- 1/2 szklanki oleju</a:t>
            </a:r>
          </a:p>
          <a:p>
            <a:r>
              <a:rPr lang="pl-PL" dirty="0" smtClean="0"/>
              <a:t>- 2 łyżki kakao</a:t>
            </a:r>
          </a:p>
          <a:p>
            <a:r>
              <a:rPr lang="pl-PL" dirty="0" smtClean="0"/>
              <a:t>Mus truskawkowy:</a:t>
            </a:r>
          </a:p>
          <a:p>
            <a:r>
              <a:rPr lang="pl-PL" dirty="0" smtClean="0"/>
              <a:t>- 1kg truskawek</a:t>
            </a:r>
          </a:p>
          <a:p>
            <a:r>
              <a:rPr lang="pl-PL" dirty="0" smtClean="0"/>
              <a:t>- 1 galaretka truskawkowa</a:t>
            </a:r>
          </a:p>
          <a:p>
            <a:r>
              <a:rPr lang="pl-PL" dirty="0" smtClean="0"/>
              <a:t>- 3-4 łyżki cukru pudru</a:t>
            </a:r>
          </a:p>
          <a:p>
            <a:r>
              <a:rPr lang="pl-PL" dirty="0" smtClean="0"/>
              <a:t>Kiwi i bita śmietana do dekoracji</a:t>
            </a:r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506146" y="1535658"/>
            <a:ext cx="66064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/>
              <a:t>Naleśniki:</a:t>
            </a:r>
          </a:p>
          <a:p>
            <a:r>
              <a:rPr lang="pl-PL" sz="1600" dirty="0" smtClean="0"/>
              <a:t>Składniki umieszczamy w misce, mieszamy. Dodajemy mąki według uznania. Ważne żeby konsystencja ciasta była gęstawa! Następnie na dużej patelni rozcieramy ręczniczkiem papierowym kroplę oleju- dzięki temu pierwszy naleśnik nie będzie przywierał do powierzchni. Ilość ciasta wystarcza na usmażenie około 7 naleśników.</a:t>
            </a:r>
          </a:p>
          <a:p>
            <a:r>
              <a:rPr lang="pl-PL" sz="1600" dirty="0" smtClean="0"/>
              <a:t>Mus truskawkowy:</a:t>
            </a:r>
          </a:p>
          <a:p>
            <a:r>
              <a:rPr lang="pl-PL" sz="1600" dirty="0" smtClean="0"/>
              <a:t>Galaretkę rozpuszczamy w 3/4 szklanki gorącej wody i odstawiamy do wystygnięcia. Truskawki po umyciu miksujemy w </a:t>
            </a:r>
            <a:r>
              <a:rPr lang="pl-PL" sz="1600" dirty="0" err="1" smtClean="0"/>
              <a:t>blenderze</a:t>
            </a:r>
            <a:r>
              <a:rPr lang="pl-PL" sz="1600" dirty="0" smtClean="0"/>
              <a:t> (tak jak go koktajlu, dzięki temu pozbywamy się niechcianych kawałków). Następnie dodajemy ostudzoną galaretkę, mieszamy. Wlewamy do pojemnika i wkładamy do lodówki na około godzinę. Mus stanie się gęsty, idealny do rozsmarowania na cieście naleśnikowym :)</a:t>
            </a:r>
          </a:p>
          <a:p>
            <a:r>
              <a:rPr lang="pl-PL" sz="1600" dirty="0" smtClean="0"/>
              <a:t>Kiwi:</a:t>
            </a:r>
          </a:p>
          <a:p>
            <a:r>
              <a:rPr lang="pl-PL" sz="1600" dirty="0" smtClean="0"/>
              <a:t>Owoce kiwi obieramy i kroimy w "czwórki", układamy na talerzu jako smaczną dekorację! :)</a:t>
            </a:r>
          </a:p>
          <a:p>
            <a:r>
              <a:rPr lang="pl-PL" sz="1600" dirty="0" smtClean="0"/>
              <a:t>Bita śmietana:</a:t>
            </a:r>
          </a:p>
          <a:p>
            <a:r>
              <a:rPr lang="pl-PL" sz="1600" dirty="0" smtClean="0"/>
              <a:t>Dwa kartoniki śmietanki 30% mieszamy z 4 łyżkami stołowymi cukru pudru a następnie ubijamy do uzyskania stałej konsystencji. </a:t>
            </a:r>
            <a:endParaRPr lang="pl-PL" sz="1600" dirty="0"/>
          </a:p>
        </p:txBody>
      </p:sp>
      <p:pic>
        <p:nvPicPr>
          <p:cNvPr id="10242" name="Picture 2" descr="Czekoladowe nale&amp;sacute;niki z musem truskawkowym, kiwi i bit&amp;aogon; &amp;sacute;mietan&amp;aogon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25144"/>
            <a:ext cx="1440160" cy="192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080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Wykonali:</a:t>
            </a:r>
            <a:br>
              <a:rPr lang="pl-PL" dirty="0" smtClean="0"/>
            </a:br>
            <a:r>
              <a:rPr lang="pl-PL" dirty="0" smtClean="0"/>
              <a:t>Jolanta Żak</a:t>
            </a:r>
            <a:br>
              <a:rPr lang="pl-PL" dirty="0" smtClean="0"/>
            </a:br>
            <a:r>
              <a:rPr lang="pl-PL" dirty="0" smtClean="0"/>
              <a:t>Klaudia Kamińska</a:t>
            </a:r>
            <a:br>
              <a:rPr lang="pl-PL" dirty="0" smtClean="0"/>
            </a:br>
            <a:r>
              <a:rPr lang="pl-PL" dirty="0" smtClean="0"/>
              <a:t>Edyta Konarska</a:t>
            </a:r>
            <a:br>
              <a:rPr lang="pl-PL" dirty="0" smtClean="0"/>
            </a:br>
            <a:r>
              <a:rPr lang="pl-PL" dirty="0" smtClean="0"/>
              <a:t>Angelika Okrasa</a:t>
            </a:r>
            <a:br>
              <a:rPr lang="pl-PL" dirty="0" smtClean="0"/>
            </a:br>
            <a:r>
              <a:rPr lang="pl-PL" dirty="0" smtClean="0"/>
              <a:t>Andrzej Czerwiński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4320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63524" y="332656"/>
            <a:ext cx="7174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Różne desery z owoców </a:t>
            </a:r>
            <a:endParaRPr lang="pl-PL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3347211" cy="251040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667039"/>
            <a:ext cx="1743075" cy="261937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50" y="4067200"/>
            <a:ext cx="4572000" cy="257175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55986"/>
            <a:ext cx="1892052" cy="252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56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74194" y="116632"/>
            <a:ext cx="8204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Mango w likierze </a:t>
            </a:r>
            <a:r>
              <a:rPr lang="pl-PL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Cointreau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pl-PL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3120069" cy="2080046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3519233" y="2420888"/>
            <a:ext cx="4968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Składniki:</a:t>
            </a:r>
          </a:p>
          <a:p>
            <a:r>
              <a:rPr lang="pl-PL" dirty="0" smtClean="0"/>
              <a:t>1 dojrzałe mango</a:t>
            </a:r>
          </a:p>
          <a:p>
            <a:r>
              <a:rPr lang="pl-PL" dirty="0" smtClean="0"/>
              <a:t>75ml.likieru </a:t>
            </a:r>
            <a:r>
              <a:rPr lang="pl-PL" dirty="0" err="1" smtClean="0"/>
              <a:t>cointreau</a:t>
            </a:r>
            <a:endParaRPr lang="pl-PL" dirty="0" smtClean="0"/>
          </a:p>
          <a:p>
            <a:r>
              <a:rPr lang="pl-PL" dirty="0" smtClean="0"/>
              <a:t>1 czubata łyżeczka brązowego cukru </a:t>
            </a:r>
          </a:p>
          <a:p>
            <a:endParaRPr lang="pl-PL" dirty="0"/>
          </a:p>
          <a:p>
            <a:r>
              <a:rPr lang="pl-PL" dirty="0" smtClean="0"/>
              <a:t>Wykonanie:</a:t>
            </a:r>
          </a:p>
          <a:p>
            <a:r>
              <a:rPr lang="pl-PL" dirty="0" smtClean="0"/>
              <a:t>Mango kroje w ćwiartki, wrzucam do gotującego się likieru , gotuje pod przykryciem ok. 7 min. Wyjmuje na talerz </a:t>
            </a:r>
          </a:p>
          <a:p>
            <a:endParaRPr lang="pl-PL" dirty="0"/>
          </a:p>
          <a:p>
            <a:r>
              <a:rPr lang="pl-PL" dirty="0" smtClean="0"/>
              <a:t>-w likierze rozpuszczam cukier, polewam nim mango </a:t>
            </a:r>
          </a:p>
        </p:txBody>
      </p:sp>
    </p:spTree>
    <p:extLst>
      <p:ext uri="{BB962C8B-B14F-4D97-AF65-F5344CB8AC3E}">
        <p14:creationId xmlns:p14="http://schemas.microsoft.com/office/powerpoint/2010/main" val="2501391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/>
          <a:lstStyle/>
          <a:p>
            <a:r>
              <a:rPr lang="pl-PL" dirty="0" smtClean="0"/>
              <a:t>Sernik Poezja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898" y="1124744"/>
            <a:ext cx="5482952" cy="3845024"/>
          </a:xfrm>
        </p:spPr>
        <p:txBody>
          <a:bodyPr>
            <a:normAutofit fontScale="47500" lnSpcReduction="20000"/>
          </a:bodyPr>
          <a:lstStyle/>
          <a:p>
            <a:endParaRPr lang="pl-PL" dirty="0" smtClean="0"/>
          </a:p>
          <a:p>
            <a:r>
              <a:rPr lang="pl-PL" dirty="0" smtClean="0"/>
              <a:t>Składniki:</a:t>
            </a:r>
          </a:p>
          <a:p>
            <a:endParaRPr lang="pl-PL" dirty="0" smtClean="0"/>
          </a:p>
          <a:p>
            <a:r>
              <a:rPr lang="pl-PL" dirty="0" smtClean="0"/>
              <a:t>•	1 paczka biszkoptów</a:t>
            </a:r>
          </a:p>
          <a:p>
            <a:r>
              <a:rPr lang="pl-PL" dirty="0" smtClean="0"/>
              <a:t>•	około 1/2 szklanki dowolnych bakalii: rodzynki, posiekane suszone śliwki, orzechy, figi (polecam pół na pół rodzynki i koniecznie suszone śliwki)</a:t>
            </a:r>
          </a:p>
          <a:p>
            <a:r>
              <a:rPr lang="pl-PL" dirty="0" smtClean="0"/>
              <a:t>•	2 galaretki (truskawkowe lub inne, o smaku użytych owoców)</a:t>
            </a:r>
          </a:p>
          <a:p>
            <a:endParaRPr lang="pl-PL" dirty="0" smtClean="0"/>
          </a:p>
          <a:p>
            <a:r>
              <a:rPr lang="pl-PL" dirty="0" smtClean="0"/>
              <a:t>Masa:</a:t>
            </a:r>
          </a:p>
          <a:p>
            <a:r>
              <a:rPr lang="pl-PL" dirty="0" smtClean="0"/>
              <a:t>•	1,5 l pełnego mleka (3,2%)</a:t>
            </a:r>
          </a:p>
          <a:p>
            <a:r>
              <a:rPr lang="pl-PL" dirty="0" smtClean="0"/>
              <a:t>•	1 opakowanie cukru waniliowego</a:t>
            </a:r>
          </a:p>
          <a:p>
            <a:r>
              <a:rPr lang="pl-PL" dirty="0" smtClean="0"/>
              <a:t>•	1/2 l gęstej śmietany 18%</a:t>
            </a:r>
          </a:p>
          <a:p>
            <a:r>
              <a:rPr lang="pl-PL" dirty="0" smtClean="0"/>
              <a:t>•	5 dużych jaj</a:t>
            </a:r>
          </a:p>
          <a:p>
            <a:r>
              <a:rPr lang="pl-PL" dirty="0" smtClean="0"/>
              <a:t>•	30 dag masła</a:t>
            </a:r>
          </a:p>
          <a:p>
            <a:r>
              <a:rPr lang="pl-PL" dirty="0" smtClean="0"/>
              <a:t>•	3/4 szklanki cukru pudru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88839"/>
            <a:ext cx="3494881" cy="349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27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Owocowe śniadanie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781128"/>
          </a:xfrm>
        </p:spPr>
        <p:txBody>
          <a:bodyPr>
            <a:normAutofit fontScale="62500" lnSpcReduction="20000"/>
          </a:bodyPr>
          <a:lstStyle/>
          <a:p>
            <a:endParaRPr lang="pl-PL" dirty="0" smtClean="0"/>
          </a:p>
          <a:p>
            <a:r>
              <a:rPr lang="pl-PL" dirty="0" smtClean="0"/>
              <a:t>    1 mały, gęsty jogurt naturalny,</a:t>
            </a:r>
          </a:p>
          <a:p>
            <a:r>
              <a:rPr lang="pl-PL" dirty="0" smtClean="0"/>
              <a:t>    8 łyżek płatków owsianych,</a:t>
            </a:r>
          </a:p>
          <a:p>
            <a:r>
              <a:rPr lang="pl-PL" dirty="0" smtClean="0"/>
              <a:t>    1/2 dużego banana,</a:t>
            </a:r>
          </a:p>
          <a:p>
            <a:r>
              <a:rPr lang="pl-PL" dirty="0" smtClean="0"/>
              <a:t>    1 kiwi,</a:t>
            </a:r>
          </a:p>
          <a:p>
            <a:r>
              <a:rPr lang="pl-PL" dirty="0" smtClean="0"/>
              <a:t>    2 łyżki truskawek i wiśni (świeże, z kompotu, konfitury lub rozmrożone),</a:t>
            </a:r>
          </a:p>
          <a:p>
            <a:r>
              <a:rPr lang="pl-PL" dirty="0" smtClean="0"/>
              <a:t>    cukier puder (opcjonalnie)</a:t>
            </a:r>
          </a:p>
          <a:p>
            <a:r>
              <a:rPr lang="pl-PL" dirty="0" smtClean="0"/>
              <a:t>Do miseczki wsypujemy płatki owsiane (można je wcześniej delikatnie podprażyć na suchej patelni) i nakładamy jogurt. Dodajemy pokrojonego banana, kiwi i całe truskawki i wiśnie. Ci którzy wolą słodsze śniadania można posypać wszystko cukrem pudrem lub dodać pokruszone ciastko owsiane (wolę tą drugą opcję :)).</a:t>
            </a:r>
          </a:p>
          <a:p>
            <a:endParaRPr lang="pl-PL" dirty="0"/>
          </a:p>
        </p:txBody>
      </p:sp>
      <p:pic>
        <p:nvPicPr>
          <p:cNvPr id="1026" name="Picture 2" descr="Owocowe &amp;sacute;niadanie - NaszaKuchnia.p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24744"/>
            <a:ext cx="292363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749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Lody z owocami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556792"/>
            <a:ext cx="5616624" cy="4752527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Lody to jeden z najbardziej ulubionych deserów na lato zarówno wśród dzieci jak i dorosłych. Kupując lody w większym, zbiorczym opakowaniu warto zadbać o estetyczne i pomysłowe podanie. Najczęściej spotykamy się z podawaniem lodów w pucharkach z dodatkiem owoców, smakowych polew i posypek. Dobrym rozwiązaniem są też kawałki czekolady i wafelki, szczególnie do lodów czekoladowych, waniliowych czy śmietankowych</a:t>
            </a:r>
            <a:endParaRPr lang="pl-PL" dirty="0"/>
          </a:p>
        </p:txBody>
      </p:sp>
      <p:pic>
        <p:nvPicPr>
          <p:cNvPr id="2050" name="Picture 2" descr="Lody, fot.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00808"/>
            <a:ext cx="2880320" cy="385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078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Deser sałatka owocowa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052736"/>
            <a:ext cx="2530624" cy="3672409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Składniki</a:t>
            </a:r>
          </a:p>
          <a:p>
            <a:r>
              <a:rPr lang="pl-PL" dirty="0" smtClean="0"/>
              <a:t>mango</a:t>
            </a:r>
          </a:p>
          <a:p>
            <a:r>
              <a:rPr lang="pl-PL" dirty="0" smtClean="0"/>
              <a:t>granat</a:t>
            </a:r>
          </a:p>
          <a:p>
            <a:r>
              <a:rPr lang="pl-PL" dirty="0" smtClean="0"/>
              <a:t>brzoskwinie z puszki</a:t>
            </a:r>
          </a:p>
          <a:p>
            <a:r>
              <a:rPr lang="pl-PL" dirty="0" smtClean="0"/>
              <a:t>gruszki</a:t>
            </a:r>
          </a:p>
          <a:p>
            <a:r>
              <a:rPr lang="pl-PL" dirty="0" smtClean="0"/>
              <a:t>pomarańcza</a:t>
            </a:r>
          </a:p>
          <a:p>
            <a:r>
              <a:rPr lang="pl-PL" dirty="0" smtClean="0"/>
              <a:t>ananas świeży</a:t>
            </a:r>
          </a:p>
          <a:p>
            <a:r>
              <a:rPr lang="pl-PL" dirty="0" smtClean="0"/>
              <a:t>jabłka</a:t>
            </a:r>
          </a:p>
          <a:p>
            <a:r>
              <a:rPr lang="pl-PL" dirty="0" smtClean="0"/>
              <a:t>Banan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555776" y="1340768"/>
            <a:ext cx="63367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r>
              <a:rPr lang="pl-PL" dirty="0" smtClean="0"/>
              <a:t>Sposób przyrządzenia</a:t>
            </a:r>
          </a:p>
          <a:p>
            <a:r>
              <a:rPr lang="pl-PL" dirty="0" smtClean="0"/>
              <a:t>Mango obrać ze skóry odciąć od pestki i pokroić w kostkę.</a:t>
            </a:r>
          </a:p>
          <a:p>
            <a:r>
              <a:rPr lang="pl-PL" dirty="0" smtClean="0"/>
              <a:t>Granat obrać i wyłuskać, nasionka czerwone łezki.</a:t>
            </a:r>
          </a:p>
          <a:p>
            <a:r>
              <a:rPr lang="pl-PL" dirty="0" smtClean="0"/>
              <a:t>Brzoskwinie z puszki pokroić w kostkę.</a:t>
            </a:r>
          </a:p>
          <a:p>
            <a:r>
              <a:rPr lang="pl-PL" dirty="0" smtClean="0"/>
              <a:t>Gruszki obrać i pokroić w kostkę.</a:t>
            </a:r>
          </a:p>
          <a:p>
            <a:r>
              <a:rPr lang="pl-PL" dirty="0" smtClean="0"/>
              <a:t>Pomarańczę obrać poodcinać białe włókna i pokroić każdą cząstkę na cztery pięć kawałków.</a:t>
            </a:r>
          </a:p>
          <a:p>
            <a:r>
              <a:rPr lang="pl-PL" dirty="0" smtClean="0"/>
              <a:t>Ananas odciąć liście, następnie obrać skórę, pokroić na plastry i wyciąć środek, pokroić w cząstki każdy krążek.</a:t>
            </a:r>
          </a:p>
          <a:p>
            <a:r>
              <a:rPr lang="pl-PL" dirty="0" smtClean="0"/>
              <a:t>Banana obrać ze skórki i na plasterki pociąć.</a:t>
            </a:r>
          </a:p>
          <a:p>
            <a:r>
              <a:rPr lang="pl-PL" dirty="0" smtClean="0"/>
              <a:t>Jabłko obrać i pokroić w kostkę.</a:t>
            </a:r>
          </a:p>
          <a:p>
            <a:r>
              <a:rPr lang="pl-PL" dirty="0" smtClean="0"/>
              <a:t>Wszystkie owoce wymieszać w dużej misce, można dolać trochę syropu z brzoskwiń.</a:t>
            </a:r>
          </a:p>
          <a:p>
            <a:r>
              <a:rPr lang="pl-PL" dirty="0" smtClean="0"/>
              <a:t>Jeśli ktoś lubi ubić śmietanę kremówkę i pacnąć trochę do pucharku na mieszankę owocową.</a:t>
            </a:r>
          </a:p>
          <a:p>
            <a:r>
              <a:rPr lang="pl-PL" dirty="0" smtClean="0"/>
              <a:t>Zgłoś ten przepis</a:t>
            </a:r>
            <a:endParaRPr lang="pl-PL" dirty="0"/>
          </a:p>
        </p:txBody>
      </p:sp>
      <p:pic>
        <p:nvPicPr>
          <p:cNvPr id="3074" name="Picture 2" descr="Deser sa&amp;lstrok;atka owoco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7" y="4437112"/>
            <a:ext cx="216528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347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Krem truskawkowy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96752"/>
            <a:ext cx="3240360" cy="4536504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Składniki</a:t>
            </a:r>
          </a:p>
          <a:p>
            <a:r>
              <a:rPr lang="pl-PL" dirty="0" smtClean="0"/>
              <a:t>-35 dag mrożonych truskawek</a:t>
            </a:r>
          </a:p>
          <a:p>
            <a:r>
              <a:rPr lang="pl-PL" dirty="0" smtClean="0"/>
              <a:t>-1 łyżeczka cynamonu</a:t>
            </a:r>
          </a:p>
          <a:p>
            <a:r>
              <a:rPr lang="pl-PL" dirty="0" smtClean="0"/>
              <a:t>-1 szklanka śmietany kremówki</a:t>
            </a:r>
          </a:p>
          <a:p>
            <a:r>
              <a:rPr lang="pl-PL" dirty="0" smtClean="0"/>
              <a:t>-3 łyżki cukru pudru</a:t>
            </a:r>
          </a:p>
          <a:p>
            <a:r>
              <a:rPr lang="pl-PL" dirty="0" smtClean="0"/>
              <a:t>-4 łyżeczki żelatyny w proszku</a:t>
            </a:r>
          </a:p>
          <a:p>
            <a:r>
              <a:rPr lang="pl-PL" dirty="0" smtClean="0"/>
              <a:t>-6 łyżek wody 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563888" y="1844824"/>
            <a:ext cx="43204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r>
              <a:rPr lang="pl-PL" dirty="0" smtClean="0"/>
              <a:t>Sposób przyrządzenia</a:t>
            </a:r>
          </a:p>
          <a:p>
            <a:r>
              <a:rPr lang="pl-PL" dirty="0" smtClean="0"/>
              <a:t>Truskawki </a:t>
            </a:r>
            <a:r>
              <a:rPr lang="pl-PL" dirty="0" err="1" smtClean="0"/>
              <a:t>rozmrozić,osączyć</a:t>
            </a:r>
            <a:r>
              <a:rPr lang="pl-PL" dirty="0" smtClean="0"/>
              <a:t> z nadmiaru wody i przełożyć do miski. Dodać cynamon i dokładnie ugnieść lub zmiksować. Śmietanę kremówkę ubić z cukrem pudrem na sztywno.</a:t>
            </a:r>
          </a:p>
          <a:p>
            <a:r>
              <a:rPr lang="pl-PL" dirty="0" smtClean="0"/>
              <a:t>Żelatynę wymieszać z wodą i rozpuścić na parze. Odstawić do ostudzenia ,czas od czasu </a:t>
            </a:r>
            <a:r>
              <a:rPr lang="pl-PL" dirty="0" err="1" smtClean="0"/>
              <a:t>zamieszać,żeby</a:t>
            </a:r>
            <a:r>
              <a:rPr lang="pl-PL" dirty="0" smtClean="0"/>
              <a:t> żelatyna nie zaczęła się nierównomiernie ścinać.</a:t>
            </a:r>
          </a:p>
          <a:p>
            <a:r>
              <a:rPr lang="pl-PL" dirty="0" smtClean="0"/>
              <a:t>Wystudzoną żelatynę wlać do truskawek delikatnie wymieszać. Gdy mus zacznie gęstnieć dodać ubitą kremówkę. Rozłożyć krem do pucharków i postawić do lodówki.</a:t>
            </a:r>
          </a:p>
          <a:p>
            <a:endParaRPr lang="pl-PL" dirty="0" smtClean="0"/>
          </a:p>
          <a:p>
            <a:endParaRPr lang="pl-PL" dirty="0" smtClean="0"/>
          </a:p>
        </p:txBody>
      </p:sp>
      <p:pic>
        <p:nvPicPr>
          <p:cNvPr id="4098" name="Picture 2" descr="Krem truskawk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16074"/>
            <a:ext cx="1590477" cy="224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27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Sorbet z arbuza z kremem i winogronami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700809"/>
            <a:ext cx="6624736" cy="3960440"/>
          </a:xfrm>
        </p:spPr>
        <p:txBody>
          <a:bodyPr>
            <a:normAutofit fontScale="47500" lnSpcReduction="20000"/>
          </a:bodyPr>
          <a:lstStyle/>
          <a:p>
            <a:endParaRPr lang="pl-PL" dirty="0" smtClean="0"/>
          </a:p>
          <a:p>
            <a:r>
              <a:rPr lang="pl-PL" dirty="0" smtClean="0"/>
              <a:t>    mały arbuz</a:t>
            </a:r>
          </a:p>
          <a:p>
            <a:r>
              <a:rPr lang="pl-PL" dirty="0" smtClean="0"/>
              <a:t>    1 łyżka cukru</a:t>
            </a:r>
          </a:p>
          <a:p>
            <a:r>
              <a:rPr lang="pl-PL" dirty="0" smtClean="0"/>
              <a:t>    400 ml skondensowanego mleka słodzonego</a:t>
            </a:r>
          </a:p>
          <a:p>
            <a:r>
              <a:rPr lang="pl-PL" dirty="0" smtClean="0"/>
              <a:t>    sok i skórka starta z cytryny</a:t>
            </a:r>
          </a:p>
          <a:p>
            <a:r>
              <a:rPr lang="pl-PL" dirty="0" smtClean="0"/>
              <a:t>    winogrona</a:t>
            </a:r>
          </a:p>
          <a:p>
            <a:endParaRPr lang="pl-PL" dirty="0" smtClean="0"/>
          </a:p>
          <a:p>
            <a:r>
              <a:rPr lang="pl-PL" dirty="0" smtClean="0"/>
              <a:t> </a:t>
            </a:r>
          </a:p>
          <a:p>
            <a:r>
              <a:rPr lang="pl-PL" dirty="0" smtClean="0"/>
              <a:t>Z arbuza usunąć pestki, zmiksować, wymieszać z cukrem.  Przelać do 1/3 wysokości pucharków.  Schłodzić 2 h w zamrażalniku.</a:t>
            </a:r>
          </a:p>
          <a:p>
            <a:r>
              <a:rPr lang="pl-PL" dirty="0" smtClean="0"/>
              <a:t>Mleko skondensowane wymieszać z sokiem i skórką cytrynową. Chwilę ubić, wylać na sorbet z arbuza.</a:t>
            </a:r>
          </a:p>
          <a:p>
            <a:r>
              <a:rPr lang="pl-PL" dirty="0" smtClean="0"/>
              <a:t>Schłodzić około 4 h.</a:t>
            </a:r>
          </a:p>
          <a:p>
            <a:r>
              <a:rPr lang="pl-PL" dirty="0" smtClean="0"/>
              <a:t>Przed podaniem obłożyć owocami.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122" name="Picture 2" descr="Sorbet z arbuza z kremem i winogrona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42116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04675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1362</Words>
  <Application>Microsoft Office PowerPoint</Application>
  <PresentationFormat>Pokaz na ekranie (4:3)</PresentationFormat>
  <Paragraphs>166</Paragraphs>
  <Slides>15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Prezentacja programu PowerPoint</vt:lpstr>
      <vt:lpstr>Prezentacja programu PowerPoint</vt:lpstr>
      <vt:lpstr>Prezentacja programu PowerPoint</vt:lpstr>
      <vt:lpstr>Sernik Poezja </vt:lpstr>
      <vt:lpstr>Owocowe śniadanie</vt:lpstr>
      <vt:lpstr>Lody z owocami </vt:lpstr>
      <vt:lpstr>Deser sałatka owocowa</vt:lpstr>
      <vt:lpstr>Krem truskawkowy</vt:lpstr>
      <vt:lpstr>Sorbet z arbuza z kremem i winogronami</vt:lpstr>
      <vt:lpstr>Delikatna galaretka jogurtowa z owocami</vt:lpstr>
      <vt:lpstr>Galaretka jogurtowa z truskawkami </vt:lpstr>
      <vt:lpstr>Zimowa Pavlova</vt:lpstr>
      <vt:lpstr>Deser jabłkowo-serowy.</vt:lpstr>
      <vt:lpstr>Czekoladowe naleśniki z musem truskawkowym, kiwi i bitą śmietaną</vt:lpstr>
      <vt:lpstr>Wykonali: Jolanta Żak Klaudia Kamińska Edyta Konarska Angelika Okrasa Andrzej Czerwiński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Gość</dc:creator>
  <cp:lastModifiedBy>Gość</cp:lastModifiedBy>
  <cp:revision>5</cp:revision>
  <dcterms:created xsi:type="dcterms:W3CDTF">2013-06-14T09:17:44Z</dcterms:created>
  <dcterms:modified xsi:type="dcterms:W3CDTF">2013-06-14T10:10:00Z</dcterms:modified>
</cp:coreProperties>
</file>