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7" r:id="rId12"/>
    <p:sldId id="262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oliniow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oliniow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oliniow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C2DFB95-A8DA-4C15-9486-CCAEDFE504B3}" type="datetimeFigureOut">
              <a:rPr lang="pl-PL" smtClean="0"/>
              <a:t>2013-06-13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410F9D5-E73E-42C7-9A95-8CB164A9D47B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6600" dirty="0" smtClean="0"/>
              <a:t>Ryby i owoce morza</a:t>
            </a:r>
            <a:endParaRPr lang="pl-PL" sz="6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8457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Ostrygi podawane na świeżo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pl-PL" dirty="0"/>
              <a:t>Świeże ostrygi otwórz za pomocą specjalnego noża do otwierania ostryg. Otwarte ułóż na talerzu wraz z pokrojoną w ósemki cytryną. Każdą ostrygę przed spożyciem skrop cytryną i zjedz wraz z wodą znajdującą się w muszli.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http://www.tesco.pl/kulinarni-lowcy-smakow/img/id/6014-ostrygi-podawane-na-swiezo/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708920"/>
            <a:ext cx="2880320" cy="192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235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Paluszki </a:t>
            </a:r>
            <a:r>
              <a:rPr lang="pl-PL" b="1" dirty="0" err="1"/>
              <a:t>surimi</a:t>
            </a:r>
            <a:r>
              <a:rPr lang="pl-PL" b="1" dirty="0"/>
              <a:t> smażone w cieście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r>
              <a:rPr lang="pl-PL" dirty="0"/>
              <a:t>Opakowanie mrożonego </a:t>
            </a:r>
            <a:r>
              <a:rPr lang="pl-PL" dirty="0" err="1"/>
              <a:t>surimi</a:t>
            </a:r>
            <a:r>
              <a:rPr lang="pl-PL" dirty="0"/>
              <a:t> włóż do miski z zimną wodą. Poczekaj aż się rozmrożą ok. 1–2 h. Wyjmij z folii, skrop cytryną.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W misce wymieszaj mąkę, jajka i mleko na gładkie cisto, dopraw solą i pieprzem, wrzuć pół pęczka posiekanej pietruszki. </a:t>
            </a:r>
            <a:br>
              <a:rPr lang="pl-PL" dirty="0"/>
            </a:br>
            <a:r>
              <a:rPr lang="pl-PL" dirty="0"/>
              <a:t>Roztop masło lub rozgrzej olej. Paluszki </a:t>
            </a:r>
            <a:r>
              <a:rPr lang="pl-PL" dirty="0" err="1"/>
              <a:t>krabowe</a:t>
            </a:r>
            <a:r>
              <a:rPr lang="pl-PL" dirty="0"/>
              <a:t> nadziewaj na widelec i dokładnie obtaczaj (zanurzaj) w cieście, ale uważaj, aby ciasto nie kapało z paluszków. </a:t>
            </a:r>
            <a:br>
              <a:rPr lang="pl-PL" dirty="0"/>
            </a:br>
            <a:r>
              <a:rPr lang="pl-PL" dirty="0"/>
              <a:t>Smaż na oliwie lub maśle. Podawaj z sałatą. Dobre na zimno i na ciepło.</a:t>
            </a:r>
          </a:p>
          <a:p>
            <a:pPr marL="64008" indent="0">
              <a:buNone/>
            </a:pPr>
            <a:endParaRPr lang="pl-PL" dirty="0"/>
          </a:p>
        </p:txBody>
      </p:sp>
      <p:pic>
        <p:nvPicPr>
          <p:cNvPr id="3074" name="Picture 2" descr="http://www.tesco.pl/kulinarni-lowcy-smakow/img/paluszki-surimi-smazone-w-ciesci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637894"/>
            <a:ext cx="4038600" cy="269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633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Wykonali: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Sylwia Dudek</a:t>
            </a:r>
          </a:p>
          <a:p>
            <a:r>
              <a:rPr lang="pl-PL" dirty="0" smtClean="0"/>
              <a:t>Angelika Włodarska</a:t>
            </a:r>
          </a:p>
          <a:p>
            <a:r>
              <a:rPr lang="pl-PL" dirty="0" smtClean="0"/>
              <a:t>Sylwia Stańdo</a:t>
            </a:r>
          </a:p>
          <a:p>
            <a:endParaRPr lang="pl-PL" dirty="0"/>
          </a:p>
          <a:p>
            <a:pPr marL="64008" indent="0">
              <a:buNone/>
            </a:pPr>
            <a:r>
              <a:rPr lang="pl-PL" dirty="0" smtClean="0"/>
              <a:t>Pomógł:</a:t>
            </a:r>
          </a:p>
          <a:p>
            <a:r>
              <a:rPr lang="pl-PL" dirty="0" smtClean="0"/>
              <a:t>Sebastian „</a:t>
            </a:r>
            <a:r>
              <a:rPr lang="pl-PL" dirty="0" err="1" smtClean="0"/>
              <a:t>Chinczyk</a:t>
            </a:r>
            <a:r>
              <a:rPr lang="pl-PL" dirty="0" smtClean="0"/>
              <a:t>’’ Bryszewski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351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Spis </a:t>
            </a:r>
            <a:r>
              <a:rPr lang="pl-PL" dirty="0" err="1" smtClean="0"/>
              <a:t>Tresci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pl-PL" dirty="0" smtClean="0"/>
              <a:t>Owoce Morza:</a:t>
            </a:r>
          </a:p>
          <a:p>
            <a:r>
              <a:rPr lang="pl-PL" dirty="0" smtClean="0"/>
              <a:t>Spożywane gatunki</a:t>
            </a:r>
          </a:p>
          <a:p>
            <a:r>
              <a:rPr lang="pl-PL" dirty="0" smtClean="0"/>
              <a:t>Wartości odżywcze</a:t>
            </a:r>
          </a:p>
          <a:p>
            <a:r>
              <a:rPr lang="pl-PL" dirty="0" smtClean="0"/>
              <a:t>Tradycja Kulinarna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Przykładowe dania </a:t>
            </a:r>
          </a:p>
          <a:p>
            <a:pPr marL="6400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319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 smtClean="0"/>
              <a:t>Owoce morza</a:t>
            </a:r>
            <a:endParaRPr lang="pl-PL" sz="44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4008" indent="0">
              <a:buNone/>
            </a:pPr>
            <a:endParaRPr lang="pl-PL" dirty="0" smtClean="0"/>
          </a:p>
          <a:p>
            <a:pPr marL="64008" indent="0">
              <a:buNone/>
            </a:pPr>
            <a:r>
              <a:rPr lang="pl-PL" b="1" dirty="0"/>
              <a:t>Owoce </a:t>
            </a:r>
            <a:r>
              <a:rPr lang="pl-PL" b="1" dirty="0" smtClean="0"/>
              <a:t>morza</a:t>
            </a:r>
            <a:r>
              <a:rPr lang="pl-PL" dirty="0" smtClean="0"/>
              <a:t>– </a:t>
            </a:r>
            <a:r>
              <a:rPr lang="pl-PL" dirty="0"/>
              <a:t>jadalne skorupiaki i mięczaki </a:t>
            </a:r>
            <a:r>
              <a:rPr lang="pl-PL" dirty="0" smtClean="0"/>
              <a:t>morskie</a:t>
            </a:r>
            <a:r>
              <a:rPr lang="pl-PL" baseline="30000" dirty="0"/>
              <a:t> </a:t>
            </a:r>
            <a:r>
              <a:rPr lang="pl-PL" dirty="0" smtClean="0"/>
              <a:t>spożywane </a:t>
            </a:r>
            <a:r>
              <a:rPr lang="pl-PL" dirty="0"/>
              <a:t>przez człowieka, rozmaicie przyrządzane lub </a:t>
            </a:r>
            <a:r>
              <a:rPr lang="pl-PL" dirty="0" smtClean="0"/>
              <a:t>surowe. </a:t>
            </a:r>
            <a:r>
              <a:rPr lang="pl-PL" dirty="0"/>
              <a:t>W </a:t>
            </a:r>
            <a:r>
              <a:rPr lang="pl-PL" dirty="0" smtClean="0"/>
              <a:t>krajach </a:t>
            </a:r>
            <a:r>
              <a:rPr lang="pl-PL" dirty="0"/>
              <a:t>śródziemnomorskich stanowią popularne </a:t>
            </a:r>
            <a:r>
              <a:rPr lang="pl-PL" dirty="0" smtClean="0"/>
              <a:t>danie.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http://www.gastronauci.pl/aimg/ostrygi_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268760"/>
            <a:ext cx="3198002" cy="1812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world.aufeminin.com/dossiers/D20091106/owoce-morza-2-110657_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847" y="3429000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75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Spożywane </a:t>
            </a:r>
            <a:r>
              <a:rPr lang="pl-PL" b="1" dirty="0" smtClean="0"/>
              <a:t>gatunki</a:t>
            </a:r>
            <a:r>
              <a:rPr lang="pl-PL" b="1" dirty="0"/>
              <a:t/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pl-PL" dirty="0"/>
              <a:t>Wśród owoców morza spożywane są głównie skorupiaki (homary, langusty, homarce, kraby i krewetki) oraz mięczaki, w tym małże (m.in. ostrygi, omułki, </a:t>
            </a:r>
            <a:r>
              <a:rPr lang="pl-PL" dirty="0" smtClean="0"/>
              <a:t>przegrzebki, sercówki</a:t>
            </a:r>
            <a:r>
              <a:rPr lang="pl-PL" dirty="0"/>
              <a:t>), ślimaki (</a:t>
            </a:r>
            <a:r>
              <a:rPr lang="pl-PL" dirty="0" err="1"/>
              <a:t>uchowiec</a:t>
            </a:r>
            <a:r>
              <a:rPr lang="pl-PL" dirty="0"/>
              <a:t>, </a:t>
            </a:r>
            <a:r>
              <a:rPr lang="pl-PL" dirty="0" err="1" smtClean="0"/>
              <a:t>trąbiki</a:t>
            </a:r>
            <a:r>
              <a:rPr lang="pl-PL" dirty="0"/>
              <a:t>, </a:t>
            </a:r>
            <a:r>
              <a:rPr lang="pl-PL" dirty="0" err="1"/>
              <a:t>pobrzeżki</a:t>
            </a:r>
            <a:r>
              <a:rPr lang="pl-PL" dirty="0"/>
              <a:t>) i </a:t>
            </a:r>
            <a:r>
              <a:rPr lang="pl-PL" dirty="0" smtClean="0"/>
              <a:t>głowonogi (mątwy</a:t>
            </a:r>
            <a:r>
              <a:rPr lang="pl-PL" dirty="0"/>
              <a:t>, kałamarnice i ośmiornice).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895" y="56830"/>
            <a:ext cx="2512318" cy="2174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http://members.home.nl/rensev/krabbewerk/kra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700808"/>
            <a:ext cx="2923987" cy="191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://www.naukaipostep.pl/wp-content/uploads/2012/06/878132_51275460-1024x76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501008"/>
            <a:ext cx="220721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://us.123rf.com/400wm/400/400/bzh22/bzh221210/bzh22121000024/15777216-uchowie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492" y="4869160"/>
            <a:ext cx="190500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19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Wartości odżywcze</a:t>
            </a:r>
            <a:br>
              <a:rPr lang="pl-PL" b="1" dirty="0"/>
            </a:b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pl-PL" dirty="0"/>
              <a:t>Owoce morza są dobrym źródłem wysokowartościowego białka, są źródłem witamin z grupy B (PP, B12), jodu, wapnia, selenu oraz fluoru. Ponadto zawierają umiarkowane ilości żelaza, cynku i magnezu. Dodatkowo ostrygi są najbogatszym w diecie naturalnym źródłem cynku, dzięki czemu cieszą się opinią silnego </a:t>
            </a:r>
            <a:r>
              <a:rPr lang="pl-PL" dirty="0" smtClean="0"/>
              <a:t>afrodyzjaku. </a:t>
            </a:r>
            <a:r>
              <a:rPr lang="pl-PL" dirty="0"/>
              <a:t>Podobnie jak większość produktów pochodzenia zwierzęcego, także owoce morza zawierają cholesterol: mięczaki 40–100 mg/100 g, skorupiaki 100–200 mg/100 g, największe zaś ilości znajdują się w kawiorze.</a:t>
            </a:r>
          </a:p>
        </p:txBody>
      </p:sp>
    </p:spTree>
    <p:extLst>
      <p:ext uri="{BB962C8B-B14F-4D97-AF65-F5344CB8AC3E}">
        <p14:creationId xmlns:p14="http://schemas.microsoft.com/office/powerpoint/2010/main" val="186478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Tradycje Kulinarne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pl-PL" dirty="0"/>
              <a:t>Tradycyjnie spożywane są powszechnie w krajach śródziemnomorskich oraz w Australii, prawdopodobnie odgrywały ważną rolę w odżywianiu człowieka już od początków jego historii, o czym świadczą znaleziska archeologiczne z epoki kamiennej.</a:t>
            </a:r>
          </a:p>
        </p:txBody>
      </p:sp>
    </p:spTree>
    <p:extLst>
      <p:ext uri="{BB962C8B-B14F-4D97-AF65-F5344CB8AC3E}">
        <p14:creationId xmlns:p14="http://schemas.microsoft.com/office/powerpoint/2010/main" val="299063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Przykładowe Dania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Małże w sosie </a:t>
            </a:r>
            <a:r>
              <a:rPr lang="pl-PL" b="1" dirty="0" smtClean="0"/>
              <a:t>pomidorowo-czosnkowym</a:t>
            </a:r>
          </a:p>
          <a:p>
            <a:r>
              <a:rPr lang="pl-PL" b="1" dirty="0"/>
              <a:t>Krewetki tygrysie zawijane w boczku</a:t>
            </a:r>
          </a:p>
          <a:p>
            <a:r>
              <a:rPr lang="pl-PL" b="1" dirty="0"/>
              <a:t>Ostrygi podawane na </a:t>
            </a:r>
            <a:r>
              <a:rPr lang="pl-PL" b="1" dirty="0" smtClean="0"/>
              <a:t>świeżo</a:t>
            </a:r>
          </a:p>
          <a:p>
            <a:r>
              <a:rPr lang="pl-PL" b="1" dirty="0"/>
              <a:t>Paluszki </a:t>
            </a:r>
            <a:r>
              <a:rPr lang="pl-PL" b="1" dirty="0" err="1"/>
              <a:t>surimi</a:t>
            </a:r>
            <a:r>
              <a:rPr lang="pl-PL" b="1" dirty="0"/>
              <a:t> smażone w cieście</a:t>
            </a:r>
          </a:p>
          <a:p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5273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Małże w sosie pomidorowo-czosnkowym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pl-PL" dirty="0"/>
              <a:t>Na patelni roztop masło, dodaj pokrojoną w kostkę cebulę. Wrzuć świeże małże. Smaż aż do otworzenia się muszli małży. Następnie dodaj posiekany czosnek, przecier pomidorowy i sól. Obsmażone małże wyłóż na talerz i posyp posiekaną bazylią. </a:t>
            </a:r>
          </a:p>
        </p:txBody>
      </p:sp>
      <p:pic>
        <p:nvPicPr>
          <p:cNvPr id="1026" name="Picture 2" descr="https://encrypted-tbn2.gstatic.com/images?q=tbn:ANd9GcSYO_JOpp4_k3EKmuVRY0egRq8vRGo7zrMSTRwTAxJUj1mWkxU2Xw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28800"/>
            <a:ext cx="325197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035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Krewetki tygrysie zawijane w boczku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pl-PL" sz="2300" dirty="0" smtClean="0"/>
              <a:t>Krewetki rozmroź najlepiej zostawiając je w misce i w lodówce na całą noc. Po odmrożeniu krewetki odciśnij z wody i przełóż do miski. Przypraw solą (bardzo delikatnie) i pieprzem oraz sokiem z połowy cytryny. Obierz czosnek i posiekaj. Dodaj do krewetek. Natkę pietruszki umyj i drobno pokrój. Wymieszaj z krewetkami. </a:t>
            </a:r>
            <a:br>
              <a:rPr lang="pl-PL" sz="2300" dirty="0" smtClean="0"/>
            </a:br>
            <a:r>
              <a:rPr lang="pl-PL" sz="2300" dirty="0" smtClean="0"/>
              <a:t/>
            </a:r>
            <a:br>
              <a:rPr lang="pl-PL" sz="2300" dirty="0" smtClean="0"/>
            </a:br>
            <a:r>
              <a:rPr lang="pl-PL" sz="2300" dirty="0" smtClean="0"/>
              <a:t>Plasterki boczku pokrój wzdłuż na 3 paski. Każdy pasek przetnij na pół i owiń pojedynczo krewetki. Zepnij po trzy sztuki wykałaczką. Na patelni rozgrzej oliwę i jak tylko będzie gorąca włóż zawinięte krewetki. Smaż z każdej strony aż zmienią kolor na jasny pomarańczowy. Następnie dodaj tymianek i masło i jeszcze chwilę podduś. Na koniec przypraw świeżym pieprzem całe danie. Na talerzu dekoracyjnie rozprowadź sos z grillowanej papryki a na nim ułóż krewetki. Cytrynę przekrój na ćwiartki i ułóż obok krewetek.</a:t>
            </a:r>
          </a:p>
          <a:p>
            <a:pPr marL="6400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4232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Kąt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69</TotalTime>
  <Words>439</Words>
  <Application>Microsoft Office PowerPoint</Application>
  <PresentationFormat>Pokaz na ekranie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Energetyczny</vt:lpstr>
      <vt:lpstr>Ryby i owoce morza</vt:lpstr>
      <vt:lpstr>Spis Tresci</vt:lpstr>
      <vt:lpstr>Owoce morza</vt:lpstr>
      <vt:lpstr>Spożywane gatunki </vt:lpstr>
      <vt:lpstr>Wartości odżywcze </vt:lpstr>
      <vt:lpstr>Tradycje Kulinarne</vt:lpstr>
      <vt:lpstr>Przykładowe Dania</vt:lpstr>
      <vt:lpstr>Małże w sosie pomidorowo-czosnkowym</vt:lpstr>
      <vt:lpstr>Krewetki tygrysie zawijane w boczku </vt:lpstr>
      <vt:lpstr>Ostrygi podawane na świeżo </vt:lpstr>
      <vt:lpstr>Paluszki surimi smażone w cieście </vt:lpstr>
      <vt:lpstr>Wykonali: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Ryby i owoce morza</dc:title>
  <dc:creator>Sebastian</dc:creator>
  <cp:lastModifiedBy>Sebastian</cp:lastModifiedBy>
  <cp:revision>7</cp:revision>
  <dcterms:created xsi:type="dcterms:W3CDTF">2013-06-13T15:03:12Z</dcterms:created>
  <dcterms:modified xsi:type="dcterms:W3CDTF">2013-06-13T17:16:45Z</dcterms:modified>
</cp:coreProperties>
</file>