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7" r:id="rId5"/>
    <p:sldId id="258" r:id="rId6"/>
    <p:sldId id="261" r:id="rId7"/>
    <p:sldId id="266" r:id="rId8"/>
    <p:sldId id="265" r:id="rId9"/>
    <p:sldId id="259" r:id="rId10"/>
    <p:sldId id="260" r:id="rId11"/>
    <p:sldId id="262" r:id="rId12"/>
    <p:sldId id="263" r:id="rId13"/>
    <p:sldId id="264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AAB8-A53B-4ADE-B23B-7FABF7C94DB2}" type="datetimeFigureOut">
              <a:rPr lang="pl-PL" smtClean="0"/>
              <a:t>2015-03-27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CAF6E-FED2-4EC3-BFDC-1B18071E74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5378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AAB8-A53B-4ADE-B23B-7FABF7C94DB2}" type="datetimeFigureOut">
              <a:rPr lang="pl-PL" smtClean="0"/>
              <a:t>2015-03-27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CAF6E-FED2-4EC3-BFDC-1B18071E74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3544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AAB8-A53B-4ADE-B23B-7FABF7C94DB2}" type="datetimeFigureOut">
              <a:rPr lang="pl-PL" smtClean="0"/>
              <a:t>2015-03-27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CAF6E-FED2-4EC3-BFDC-1B18071E74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9335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AAB8-A53B-4ADE-B23B-7FABF7C94DB2}" type="datetimeFigureOut">
              <a:rPr lang="pl-PL" smtClean="0"/>
              <a:t>2015-03-27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CAF6E-FED2-4EC3-BFDC-1B18071E74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8902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AAB8-A53B-4ADE-B23B-7FABF7C94DB2}" type="datetimeFigureOut">
              <a:rPr lang="pl-PL" smtClean="0"/>
              <a:t>2015-03-27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CAF6E-FED2-4EC3-BFDC-1B18071E74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324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AAB8-A53B-4ADE-B23B-7FABF7C94DB2}" type="datetimeFigureOut">
              <a:rPr lang="pl-PL" smtClean="0"/>
              <a:t>2015-03-27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CAF6E-FED2-4EC3-BFDC-1B18071E74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9791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AAB8-A53B-4ADE-B23B-7FABF7C94DB2}" type="datetimeFigureOut">
              <a:rPr lang="pl-PL" smtClean="0"/>
              <a:t>2015-03-27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CAF6E-FED2-4EC3-BFDC-1B18071E74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0424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AAB8-A53B-4ADE-B23B-7FABF7C94DB2}" type="datetimeFigureOut">
              <a:rPr lang="pl-PL" smtClean="0"/>
              <a:t>2015-03-27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CAF6E-FED2-4EC3-BFDC-1B18071E74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325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AAB8-A53B-4ADE-B23B-7FABF7C94DB2}" type="datetimeFigureOut">
              <a:rPr lang="pl-PL" smtClean="0"/>
              <a:t>2015-03-27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CAF6E-FED2-4EC3-BFDC-1B18071E74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8318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AAB8-A53B-4ADE-B23B-7FABF7C94DB2}" type="datetimeFigureOut">
              <a:rPr lang="pl-PL" smtClean="0"/>
              <a:t>2015-03-27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CAF6E-FED2-4EC3-BFDC-1B18071E74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31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AAB8-A53B-4ADE-B23B-7FABF7C94DB2}" type="datetimeFigureOut">
              <a:rPr lang="pl-PL" smtClean="0"/>
              <a:t>2015-03-27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CAF6E-FED2-4EC3-BFDC-1B18071E74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3755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7AAB8-A53B-4ADE-B23B-7FABF7C94DB2}" type="datetimeFigureOut">
              <a:rPr lang="pl-PL" smtClean="0"/>
              <a:t>2015-03-27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CAF6E-FED2-4EC3-BFDC-1B18071E74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906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6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6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gif"/><Relationship Id="rId5" Type="http://schemas.openxmlformats.org/officeDocument/2006/relationships/image" Target="../media/image9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6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1984" y="547859"/>
            <a:ext cx="8868032" cy="854718"/>
          </a:xfrm>
        </p:spPr>
        <p:txBody>
          <a:bodyPr anchor="t">
            <a:normAutofit fontScale="90000"/>
          </a:bodyPr>
          <a:lstStyle/>
          <a:p>
            <a:pPr algn="l"/>
            <a:r>
              <a:rPr lang="pl-PL" sz="4000" b="1" dirty="0"/>
              <a:t>Praktyki zawodowe w Grecji </a:t>
            </a:r>
            <a:r>
              <a:rPr lang="pl-PL" sz="4000" b="1" dirty="0" smtClean="0"/>
              <a:t>9.04</a:t>
            </a:r>
            <a:r>
              <a:rPr lang="pl-PL" sz="4000" b="1" dirty="0"/>
              <a:t>.-7.05.2015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780" y="1686740"/>
            <a:ext cx="4438658" cy="4522573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  <a:reflection stA="69000" endPos="65000" dist="508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566" y="4715281"/>
            <a:ext cx="2699726" cy="21182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593" b="39367"/>
          <a:stretch/>
        </p:blipFill>
        <p:spPr>
          <a:xfrm>
            <a:off x="185352" y="-219297"/>
            <a:ext cx="6350000" cy="476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1518" r="-11518"/>
          <a:stretch/>
        </p:blipFill>
        <p:spPr>
          <a:xfrm>
            <a:off x="2981207" y="5431159"/>
            <a:ext cx="1951270" cy="1197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29" y="5310359"/>
            <a:ext cx="3072384" cy="1438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7" y="4655732"/>
            <a:ext cx="2652712" cy="97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6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1984" y="486033"/>
            <a:ext cx="8868032" cy="854718"/>
          </a:xfrm>
        </p:spPr>
        <p:txBody>
          <a:bodyPr anchor="t">
            <a:normAutofit fontScale="90000"/>
          </a:bodyPr>
          <a:lstStyle/>
          <a:p>
            <a:pPr algn="l"/>
            <a:r>
              <a:rPr lang="pl-PL" sz="4000" b="1" dirty="0"/>
              <a:t>Praktyki zawodowe w Grecji </a:t>
            </a:r>
            <a:r>
              <a:rPr lang="pl-PL" sz="4000" b="1" dirty="0" smtClean="0"/>
              <a:t>9.04</a:t>
            </a:r>
            <a:r>
              <a:rPr lang="pl-PL" sz="4000" b="1" dirty="0"/>
              <a:t>.-7.05.2015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3100" dirty="0"/>
              <a:t>Zajęcia dodatkowe i wycieczki</a:t>
            </a:r>
            <a:r>
              <a:rPr lang="pl-PL" sz="3600" b="1" dirty="0"/>
              <a:t/>
            </a:r>
            <a:br>
              <a:rPr lang="pl-PL" sz="3600" b="1" dirty="0"/>
            </a:br>
            <a:endParaRPr lang="pl-PL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926757" y="2025436"/>
            <a:ext cx="8847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</a:t>
            </a:r>
            <a:r>
              <a:rPr lang="pl-PL" dirty="0" smtClean="0"/>
              <a:t>ycieczka piesza do źródeł w Kokkino Nero </a:t>
            </a:r>
          </a:p>
          <a:p>
            <a:r>
              <a:rPr lang="pl-PL" dirty="0" smtClean="0"/>
              <a:t>i  most bizantyjski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Klasztory w Meteorze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4150"/>
            <a:ext cx="3428535" cy="2281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08" y="2964151"/>
            <a:ext cx="2849136" cy="22815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442" y="1340751"/>
            <a:ext cx="6169356" cy="40155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1518" r="-11518"/>
          <a:stretch/>
        </p:blipFill>
        <p:spPr>
          <a:xfrm>
            <a:off x="5893020" y="5356280"/>
            <a:ext cx="1951270" cy="11970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33" y="5255358"/>
            <a:ext cx="2926342" cy="13702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-4343" r="5894" b="4343"/>
          <a:stretch/>
        </p:blipFill>
        <p:spPr>
          <a:xfrm>
            <a:off x="2780880" y="5235481"/>
            <a:ext cx="3128989" cy="13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3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8478" y="1715543"/>
            <a:ext cx="8847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Saloniki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Wycieczka do wytwórni sera feta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951" y="4675749"/>
            <a:ext cx="3519231" cy="20154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34" y="1481098"/>
            <a:ext cx="5510487" cy="29766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4" y="2394503"/>
            <a:ext cx="5715000" cy="28575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661984" y="486033"/>
            <a:ext cx="8868032" cy="854718"/>
          </a:xfrm>
        </p:spPr>
        <p:txBody>
          <a:bodyPr anchor="t">
            <a:normAutofit fontScale="90000"/>
          </a:bodyPr>
          <a:lstStyle/>
          <a:p>
            <a:pPr algn="l"/>
            <a:r>
              <a:rPr lang="pl-PL" sz="4000" b="1" dirty="0"/>
              <a:t>Praktyki zawodowe w Grecji </a:t>
            </a:r>
            <a:r>
              <a:rPr lang="pl-PL" sz="4000" b="1" dirty="0" smtClean="0"/>
              <a:t>9.04</a:t>
            </a:r>
            <a:r>
              <a:rPr lang="pl-PL" sz="4000" b="1" dirty="0"/>
              <a:t>.-7.05.2015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3100" dirty="0"/>
              <a:t>Zajęcia dodatkowe i wycieczki</a:t>
            </a:r>
            <a:r>
              <a:rPr lang="pl-PL" sz="3600" b="1" dirty="0"/>
              <a:t/>
            </a:r>
            <a:br>
              <a:rPr lang="pl-PL" sz="3600" b="1" dirty="0"/>
            </a:br>
            <a:endParaRPr lang="pl-PL" sz="4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1518" r="-11518"/>
          <a:stretch/>
        </p:blipFill>
        <p:spPr>
          <a:xfrm>
            <a:off x="5893020" y="5356280"/>
            <a:ext cx="1951270" cy="11970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33" y="5255358"/>
            <a:ext cx="2926342" cy="13702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-4343" r="5894" b="4343"/>
          <a:stretch/>
        </p:blipFill>
        <p:spPr>
          <a:xfrm>
            <a:off x="2780880" y="5235481"/>
            <a:ext cx="3128989" cy="13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3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1984" y="238896"/>
            <a:ext cx="8868032" cy="854718"/>
          </a:xfrm>
        </p:spPr>
        <p:txBody>
          <a:bodyPr anchor="t">
            <a:normAutofit fontScale="90000"/>
          </a:bodyPr>
          <a:lstStyle/>
          <a:p>
            <a:pPr algn="l"/>
            <a:r>
              <a:rPr lang="pl-PL" sz="4000" b="1" dirty="0"/>
              <a:t>Praktyki zawodowe w Grecji </a:t>
            </a:r>
            <a:r>
              <a:rPr lang="pl-PL" sz="4000" b="1" dirty="0" smtClean="0"/>
              <a:t>9.04</a:t>
            </a:r>
            <a:r>
              <a:rPr lang="pl-PL" sz="4000" b="1" dirty="0"/>
              <a:t>.-7.05.2015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3100" dirty="0"/>
              <a:t>Przejazd</a:t>
            </a:r>
            <a:endParaRPr lang="pl-PL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583720" y="1451395"/>
            <a:ext cx="69939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Grupa I. </a:t>
            </a:r>
          </a:p>
          <a:p>
            <a:r>
              <a:rPr lang="pl-PL" dirty="0" smtClean="0"/>
              <a:t>Przelot do Warszawy-Modlina 23.04.2015</a:t>
            </a:r>
          </a:p>
          <a:p>
            <a:endParaRPr lang="pl-PL" b="1" dirty="0" smtClean="0"/>
          </a:p>
          <a:p>
            <a:r>
              <a:rPr lang="pl-PL" b="1" dirty="0" smtClean="0"/>
              <a:t>Grupa II.</a:t>
            </a:r>
          </a:p>
          <a:p>
            <a:r>
              <a:rPr lang="pl-PL" b="1" dirty="0" smtClean="0"/>
              <a:t>7.05.2015 </a:t>
            </a:r>
          </a:p>
          <a:p>
            <a:r>
              <a:rPr lang="pl-PL" dirty="0" smtClean="0"/>
              <a:t>00:00 wyjazd z Kokkino Nero</a:t>
            </a:r>
          </a:p>
          <a:p>
            <a:r>
              <a:rPr lang="pl-PL" dirty="0" smtClean="0"/>
              <a:t>10:00 przyjazd do Belgradu, zakwaterowanie w hostelu, odpoczynek</a:t>
            </a:r>
          </a:p>
          <a:p>
            <a:r>
              <a:rPr lang="pl-PL" dirty="0" smtClean="0"/>
              <a:t>15:00-20:00 zwiedzanie Belgradu z polskojęzycznym przewodnikiem</a:t>
            </a:r>
          </a:p>
          <a:p>
            <a:r>
              <a:rPr lang="pl-PL" dirty="0" smtClean="0"/>
              <a:t>20:00-23:00 czas wolny</a:t>
            </a:r>
          </a:p>
          <a:p>
            <a:endParaRPr lang="pl-PL" dirty="0" smtClean="0"/>
          </a:p>
          <a:p>
            <a:r>
              <a:rPr lang="pl-PL" b="1" dirty="0" smtClean="0"/>
              <a:t>8.05.2015</a:t>
            </a:r>
          </a:p>
          <a:p>
            <a:r>
              <a:rPr lang="pl-PL" dirty="0" smtClean="0"/>
              <a:t>6:00-20:00 powrót do Rawy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290" y="951804"/>
            <a:ext cx="4295538" cy="2690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290" y="3642417"/>
            <a:ext cx="4295538" cy="3225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1518" r="-11518"/>
          <a:stretch/>
        </p:blipFill>
        <p:spPr>
          <a:xfrm>
            <a:off x="5893020" y="5356280"/>
            <a:ext cx="1951270" cy="1197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33" y="5255358"/>
            <a:ext cx="2926342" cy="13702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-4343" r="5894" b="4343"/>
          <a:stretch/>
        </p:blipFill>
        <p:spPr>
          <a:xfrm>
            <a:off x="2780880" y="5235481"/>
            <a:ext cx="3128989" cy="13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5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1984" y="238896"/>
            <a:ext cx="8868032" cy="854718"/>
          </a:xfrm>
        </p:spPr>
        <p:txBody>
          <a:bodyPr anchor="t">
            <a:normAutofit fontScale="90000"/>
          </a:bodyPr>
          <a:lstStyle/>
          <a:p>
            <a:pPr algn="l"/>
            <a:r>
              <a:rPr lang="pl-PL" sz="4000" b="1" dirty="0" smtClean="0"/>
              <a:t>Praktyki zawodowe w Grecji </a:t>
            </a:r>
            <a:r>
              <a:rPr lang="pl-PL" sz="4000" b="1" dirty="0" smtClean="0"/>
              <a:t>9.04</a:t>
            </a:r>
            <a:r>
              <a:rPr lang="pl-PL" sz="4000" b="1" dirty="0" smtClean="0"/>
              <a:t>.-7.05.2015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3100" dirty="0"/>
              <a:t>Ważne informacje</a:t>
            </a:r>
            <a:r>
              <a:rPr lang="pl-PL" sz="3600" b="1" dirty="0"/>
              <a:t/>
            </a:r>
            <a:br>
              <a:rPr lang="pl-PL" sz="3600" b="1" dirty="0"/>
            </a:br>
            <a:endParaRPr lang="pl-PL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583720" y="1451395"/>
            <a:ext cx="92151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 smtClean="0"/>
          </a:p>
          <a:p>
            <a:r>
              <a:rPr lang="pl-PL" dirty="0" smtClean="0"/>
              <a:t>Organizacja wysyłająca zapewni uczestnikom: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transport do i z Grecji oraz transport lokalny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zakwaterowanie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pełne wyzywienie (3 posilki)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</a:t>
            </a:r>
            <a:r>
              <a:rPr lang="pl-PL" dirty="0" smtClean="0"/>
              <a:t>rogram merytoryczny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ubezpieczenie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kieszonkowe</a:t>
            </a:r>
          </a:p>
          <a:p>
            <a:endParaRPr lang="pl-P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518" r="-11518"/>
          <a:stretch/>
        </p:blipFill>
        <p:spPr>
          <a:xfrm>
            <a:off x="5893020" y="5356280"/>
            <a:ext cx="1951270" cy="1197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33" y="5255358"/>
            <a:ext cx="2926342" cy="13702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-4343" r="5894" b="4343"/>
          <a:stretch/>
        </p:blipFill>
        <p:spPr>
          <a:xfrm>
            <a:off x="2780880" y="5235481"/>
            <a:ext cx="3128989" cy="13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2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1984" y="486033"/>
            <a:ext cx="8868032" cy="854718"/>
          </a:xfrm>
        </p:spPr>
        <p:txBody>
          <a:bodyPr anchor="t">
            <a:normAutofit fontScale="90000"/>
          </a:bodyPr>
          <a:lstStyle/>
          <a:p>
            <a:pPr algn="l"/>
            <a:r>
              <a:rPr lang="pl-PL" sz="4000" b="1" dirty="0"/>
              <a:t>Praktyki zawodowe w Grecji </a:t>
            </a:r>
            <a:r>
              <a:rPr lang="pl-PL" sz="4000" b="1" dirty="0" smtClean="0"/>
              <a:t>9.04</a:t>
            </a:r>
            <a:r>
              <a:rPr lang="pl-PL" sz="4000" b="1" dirty="0"/>
              <a:t>.-7.05.2015 </a:t>
            </a:r>
            <a:r>
              <a:rPr lang="pl-PL" sz="3100" dirty="0" smtClean="0"/>
              <a:t>Przejazd</a:t>
            </a:r>
            <a:endParaRPr lang="pl-PL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583720" y="1461334"/>
            <a:ext cx="69939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b="1" dirty="0" smtClean="0"/>
          </a:p>
          <a:p>
            <a:endParaRPr lang="pl-PL" b="1" dirty="0" smtClean="0"/>
          </a:p>
          <a:p>
            <a:r>
              <a:rPr lang="pl-PL" b="1" dirty="0" smtClean="0"/>
              <a:t>8.04.2015 </a:t>
            </a:r>
          </a:p>
          <a:p>
            <a:r>
              <a:rPr lang="pl-PL" dirty="0" smtClean="0"/>
              <a:t>00:00 wyjazd spod szkoły</a:t>
            </a:r>
          </a:p>
          <a:p>
            <a:r>
              <a:rPr lang="pl-PL" dirty="0" smtClean="0"/>
              <a:t>10:00 przyjazd do Budapesztu, zakwaterowanie w hostelu, odpoczynek</a:t>
            </a:r>
          </a:p>
          <a:p>
            <a:r>
              <a:rPr lang="pl-PL" dirty="0" smtClean="0"/>
              <a:t>15:00-20:00 zwiedzanie Budapesztu z polskojęzycznym przewodnikiem</a:t>
            </a:r>
          </a:p>
          <a:p>
            <a:r>
              <a:rPr lang="pl-PL" dirty="0" smtClean="0"/>
              <a:t>20:00-23:00 czas wolny</a:t>
            </a:r>
          </a:p>
          <a:p>
            <a:endParaRPr lang="pl-PL" dirty="0" smtClean="0"/>
          </a:p>
          <a:p>
            <a:r>
              <a:rPr lang="pl-PL" b="1" dirty="0"/>
              <a:t>9</a:t>
            </a:r>
            <a:r>
              <a:rPr lang="pl-PL" b="1" dirty="0" smtClean="0"/>
              <a:t>.04.2015</a:t>
            </a:r>
          </a:p>
          <a:p>
            <a:r>
              <a:rPr lang="pl-PL" dirty="0" smtClean="0"/>
              <a:t>6:00 wyjazd do Kokkino Nero</a:t>
            </a:r>
          </a:p>
          <a:p>
            <a:r>
              <a:rPr lang="pl-PL" dirty="0" smtClean="0"/>
              <a:t>21:00 zakwaterowanie w hotelu, kolacja powitalna</a:t>
            </a:r>
          </a:p>
          <a:p>
            <a:endParaRPr lang="pl-PL" dirty="0" smtClean="0"/>
          </a:p>
          <a:p>
            <a:r>
              <a:rPr lang="pl-PL" b="1" dirty="0" smtClean="0"/>
              <a:t>Grupa II. </a:t>
            </a:r>
          </a:p>
          <a:p>
            <a:r>
              <a:rPr lang="pl-PL" dirty="0" smtClean="0"/>
              <a:t>przelot do Salonik 23.04.2015</a:t>
            </a:r>
          </a:p>
          <a:p>
            <a:endParaRPr lang="pl-PL" dirty="0"/>
          </a:p>
        </p:txBody>
      </p:sp>
      <p:pic>
        <p:nvPicPr>
          <p:cNvPr id="10" name="Picture Placeholder 4" descr="Rawa Mazowiecka do Budapest-Keleti Railway Terminal - Mapy Googl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7400" y="1340751"/>
            <a:ext cx="4149572" cy="48736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1518" r="-11518"/>
          <a:stretch/>
        </p:blipFill>
        <p:spPr>
          <a:xfrm>
            <a:off x="5893020" y="5356280"/>
            <a:ext cx="1951270" cy="1197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0"/>
          <a:stretch/>
        </p:blipFill>
        <p:spPr>
          <a:xfrm>
            <a:off x="-53933" y="5446643"/>
            <a:ext cx="2926342" cy="1178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-4343" r="5894" b="4343"/>
          <a:stretch/>
        </p:blipFill>
        <p:spPr>
          <a:xfrm>
            <a:off x="2780880" y="5235481"/>
            <a:ext cx="3128989" cy="13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5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Kokkino Nero, Grecja - Mapy Google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0605" y="221179"/>
            <a:ext cx="5150536" cy="487362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518" r="-11518"/>
          <a:stretch/>
        </p:blipFill>
        <p:spPr>
          <a:xfrm>
            <a:off x="3551329" y="5376158"/>
            <a:ext cx="1951270" cy="1197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0" y="5255358"/>
            <a:ext cx="3072384" cy="1438656"/>
          </a:xfrm>
          <a:prstGeom prst="rect">
            <a:avLst/>
          </a:prstGeom>
        </p:spPr>
      </p:pic>
      <p:pic>
        <p:nvPicPr>
          <p:cNvPr id="9" name="Picture Placeholder 4" descr="Budapeszt, Węgry do Kokkino Nero, Grecja - Mapy Googl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68655" y="42443"/>
            <a:ext cx="4531155" cy="52534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1518" r="-11518"/>
          <a:stretch/>
        </p:blipFill>
        <p:spPr>
          <a:xfrm>
            <a:off x="5893020" y="5356280"/>
            <a:ext cx="1951270" cy="1197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33" y="5255358"/>
            <a:ext cx="2926342" cy="13702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-4343" r="5894" b="4343"/>
          <a:stretch/>
        </p:blipFill>
        <p:spPr>
          <a:xfrm>
            <a:off x="2780880" y="5235481"/>
            <a:ext cx="3128989" cy="13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7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1984" y="486033"/>
            <a:ext cx="8868032" cy="854718"/>
          </a:xfrm>
        </p:spPr>
        <p:txBody>
          <a:bodyPr anchor="t">
            <a:normAutofit fontScale="90000"/>
          </a:bodyPr>
          <a:lstStyle/>
          <a:p>
            <a:pPr algn="l"/>
            <a:r>
              <a:rPr lang="pl-PL" sz="4000" b="1" dirty="0"/>
              <a:t>Praktyki zawodowe w Grecji </a:t>
            </a:r>
            <a:r>
              <a:rPr lang="pl-PL" sz="4000" b="1" dirty="0" smtClean="0"/>
              <a:t>9.04</a:t>
            </a:r>
            <a:r>
              <a:rPr lang="pl-PL" sz="4000" b="1" dirty="0"/>
              <a:t>.-7.05.2015 </a:t>
            </a:r>
            <a:r>
              <a:rPr lang="pl-PL" sz="3100" dirty="0" smtClean="0"/>
              <a:t>Przejazd</a:t>
            </a:r>
            <a:endParaRPr lang="pl-PL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583720" y="1451395"/>
            <a:ext cx="69939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b="1" dirty="0" smtClean="0"/>
          </a:p>
          <a:p>
            <a:endParaRPr lang="pl-PL" b="1" dirty="0" smtClean="0"/>
          </a:p>
          <a:p>
            <a:r>
              <a:rPr lang="pl-PL" b="1" dirty="0" smtClean="0"/>
              <a:t>8.04.2015 </a:t>
            </a:r>
          </a:p>
          <a:p>
            <a:r>
              <a:rPr lang="pl-PL" dirty="0" smtClean="0"/>
              <a:t>00:00 wyjazd spod szkoły</a:t>
            </a:r>
          </a:p>
          <a:p>
            <a:r>
              <a:rPr lang="pl-PL" dirty="0" smtClean="0"/>
              <a:t>10:00 przyjazd do Budapesztu, zakwaterowanie w hostelu, odpoczynek</a:t>
            </a:r>
          </a:p>
          <a:p>
            <a:r>
              <a:rPr lang="pl-PL" dirty="0" smtClean="0"/>
              <a:t>15:00-20:00 zwiedzanie Budapesztu z polskojęzycznym przewodnikiem</a:t>
            </a:r>
          </a:p>
          <a:p>
            <a:r>
              <a:rPr lang="pl-PL" dirty="0" smtClean="0"/>
              <a:t>20:00-23:00 czas wolny</a:t>
            </a:r>
          </a:p>
          <a:p>
            <a:endParaRPr lang="pl-PL" dirty="0" smtClean="0"/>
          </a:p>
          <a:p>
            <a:r>
              <a:rPr lang="pl-PL" b="1" dirty="0"/>
              <a:t>9</a:t>
            </a:r>
            <a:r>
              <a:rPr lang="pl-PL" b="1" dirty="0" smtClean="0"/>
              <a:t>.04.2015</a:t>
            </a:r>
          </a:p>
          <a:p>
            <a:r>
              <a:rPr lang="pl-PL" dirty="0" smtClean="0"/>
              <a:t>6:00 wyjazd do Kokkino Nero</a:t>
            </a:r>
          </a:p>
          <a:p>
            <a:r>
              <a:rPr lang="pl-PL" dirty="0" smtClean="0"/>
              <a:t>21:00 zakwaterowanie w hotelu, kolacja powitalna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10" name="Picture Placeholder 4" descr="Rawa Mazowiecka do Budapest-Keleti Railway Terminal - Mapy Googl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47217" y="1340751"/>
            <a:ext cx="4149572" cy="48736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1518" r="-11518"/>
          <a:stretch/>
        </p:blipFill>
        <p:spPr>
          <a:xfrm>
            <a:off x="3551329" y="5376158"/>
            <a:ext cx="1951270" cy="1197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0" y="5255358"/>
            <a:ext cx="3072384" cy="1438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518" r="-11518"/>
          <a:stretch/>
        </p:blipFill>
        <p:spPr>
          <a:xfrm>
            <a:off x="5893020" y="5356280"/>
            <a:ext cx="1951270" cy="1197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33" y="5255358"/>
            <a:ext cx="2926342" cy="13702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-4343" r="5894" b="4343"/>
          <a:stretch/>
        </p:blipFill>
        <p:spPr>
          <a:xfrm>
            <a:off x="2780880" y="5235481"/>
            <a:ext cx="3128989" cy="13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1984" y="486033"/>
            <a:ext cx="8868032" cy="854718"/>
          </a:xfrm>
        </p:spPr>
        <p:txBody>
          <a:bodyPr anchor="t">
            <a:normAutofit fontScale="90000"/>
          </a:bodyPr>
          <a:lstStyle/>
          <a:p>
            <a:pPr algn="l"/>
            <a:r>
              <a:rPr lang="pl-PL" sz="4000" b="1" dirty="0"/>
              <a:t>Praktyki zawodowe w Grecji </a:t>
            </a:r>
            <a:r>
              <a:rPr lang="pl-PL" sz="4000" b="1" dirty="0" smtClean="0"/>
              <a:t>9.04</a:t>
            </a:r>
            <a:r>
              <a:rPr lang="pl-PL" sz="4000" b="1" dirty="0"/>
              <a:t>.-7.05.2015 </a:t>
            </a:r>
            <a:r>
              <a:rPr lang="pl-PL" sz="3100" dirty="0" smtClean="0"/>
              <a:t>Miejsce </a:t>
            </a:r>
            <a:r>
              <a:rPr lang="pl-PL" sz="3100" dirty="0"/>
              <a:t>realizacji praktyk Hotele Aqua Rosa i Villa Adonis</a:t>
            </a:r>
            <a:r>
              <a:rPr lang="pl-PL" sz="3600" b="1" dirty="0"/>
              <a:t/>
            </a:r>
            <a:br>
              <a:rPr lang="pl-PL" sz="3600" b="1" dirty="0"/>
            </a:br>
            <a:endParaRPr lang="pl-PL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668" y="1910279"/>
            <a:ext cx="3958527" cy="2566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38" y="1914911"/>
            <a:ext cx="3847094" cy="2562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53" y="1914912"/>
            <a:ext cx="3847094" cy="2562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1518" r="-11518"/>
          <a:stretch/>
        </p:blipFill>
        <p:spPr>
          <a:xfrm>
            <a:off x="5893020" y="5356280"/>
            <a:ext cx="1951270" cy="11970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33" y="5255358"/>
            <a:ext cx="2926342" cy="13702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-4343" r="5894" b="4343"/>
          <a:stretch/>
        </p:blipFill>
        <p:spPr>
          <a:xfrm>
            <a:off x="2780880" y="5235481"/>
            <a:ext cx="3128989" cy="13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1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7232" y="2224216"/>
            <a:ext cx="8909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Zakwaterowanie w 2, 3, 4-osobowych pokojach z łazienkami.</a:t>
            </a:r>
          </a:p>
          <a:p>
            <a:endParaRPr lang="pl-PL" dirty="0"/>
          </a:p>
          <a:p>
            <a:r>
              <a:rPr lang="pl-PL" dirty="0" smtClean="0"/>
              <a:t>Zaplecze rekreacyjne udostępnione:</a:t>
            </a:r>
          </a:p>
          <a:p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Plaża przy hotelu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1,5 km od hotelu boiska do siatkówki i piłki nożnej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Wydzielone miejsca na grilla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Sala do projekcji filmów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018" y="2946867"/>
            <a:ext cx="5143500" cy="223837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661984" y="486033"/>
            <a:ext cx="8868032" cy="854718"/>
          </a:xfrm>
        </p:spPr>
        <p:txBody>
          <a:bodyPr anchor="t">
            <a:normAutofit fontScale="90000"/>
          </a:bodyPr>
          <a:lstStyle/>
          <a:p>
            <a:pPr algn="l"/>
            <a:r>
              <a:rPr lang="pl-PL" sz="4000" b="1" dirty="0"/>
              <a:t>Praktyki zawodowe w Grecji </a:t>
            </a:r>
            <a:r>
              <a:rPr lang="pl-PL" sz="4000" b="1" dirty="0" smtClean="0"/>
              <a:t>9.04</a:t>
            </a:r>
            <a:r>
              <a:rPr lang="pl-PL" sz="4000" b="1" dirty="0"/>
              <a:t>.-7.05.2015 </a:t>
            </a:r>
            <a:r>
              <a:rPr lang="pl-PL" sz="3100" dirty="0" smtClean="0"/>
              <a:t>Miejsce </a:t>
            </a:r>
            <a:r>
              <a:rPr lang="pl-PL" sz="3100" dirty="0"/>
              <a:t>realizacji praktyk Hotele Aqua Rosa i Villa Adonis</a:t>
            </a:r>
            <a:r>
              <a:rPr lang="pl-PL" sz="3600" b="1" dirty="0"/>
              <a:t/>
            </a:r>
            <a:br>
              <a:rPr lang="pl-PL" sz="3600" b="1" dirty="0"/>
            </a:br>
            <a:endParaRPr lang="pl-PL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518" r="-11518"/>
          <a:stretch/>
        </p:blipFill>
        <p:spPr>
          <a:xfrm>
            <a:off x="5893020" y="5366219"/>
            <a:ext cx="1951270" cy="1197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33" y="5265297"/>
            <a:ext cx="2926342" cy="13702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-4343" r="5894" b="4343"/>
          <a:stretch/>
        </p:blipFill>
        <p:spPr>
          <a:xfrm>
            <a:off x="2780880" y="5245420"/>
            <a:ext cx="3128989" cy="13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6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Biuro Podrozy Tecza Grecja Kokino Nero Villa Adon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9390" y="-11810"/>
            <a:ext cx="12369518" cy="686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7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1984" y="486033"/>
            <a:ext cx="8868032" cy="854718"/>
          </a:xfrm>
        </p:spPr>
        <p:txBody>
          <a:bodyPr anchor="t">
            <a:normAutofit fontScale="90000"/>
          </a:bodyPr>
          <a:lstStyle/>
          <a:p>
            <a:pPr algn="l"/>
            <a:r>
              <a:rPr lang="pl-PL" sz="4000" b="1" dirty="0"/>
              <a:t>Praktyki zawodowe w Grecji </a:t>
            </a:r>
            <a:r>
              <a:rPr lang="pl-PL" sz="4000" b="1" dirty="0" smtClean="0"/>
              <a:t>9.04</a:t>
            </a:r>
            <a:r>
              <a:rPr lang="pl-PL" sz="4000" b="1" dirty="0"/>
              <a:t>.-7.05.2015 </a:t>
            </a:r>
            <a:r>
              <a:rPr lang="pl-PL" sz="3100" dirty="0" smtClean="0"/>
              <a:t>Warunki </a:t>
            </a:r>
            <a:r>
              <a:rPr lang="pl-PL" sz="3100" dirty="0"/>
              <a:t>pogodowe</a:t>
            </a:r>
            <a:r>
              <a:rPr lang="pl-PL" sz="3600" b="1" dirty="0"/>
              <a:t/>
            </a:r>
            <a:br>
              <a:rPr lang="pl-PL" sz="3600" b="1" dirty="0"/>
            </a:br>
            <a:endParaRPr lang="pl-PL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894523" y="2271270"/>
            <a:ext cx="49596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Kwiecień w Grecji jawi się jako dość ciepły </a:t>
            </a:r>
            <a:endParaRPr lang="pl-PL" dirty="0" smtClean="0"/>
          </a:p>
          <a:p>
            <a:r>
              <a:rPr lang="pl-PL" dirty="0" smtClean="0"/>
              <a:t>i </a:t>
            </a:r>
            <a:r>
              <a:rPr lang="pl-PL" dirty="0"/>
              <a:t>sprzyjający </a:t>
            </a:r>
            <a:r>
              <a:rPr lang="pl-PL" dirty="0" smtClean="0"/>
              <a:t>aktywności </a:t>
            </a:r>
            <a:r>
              <a:rPr lang="pl-PL" dirty="0"/>
              <a:t>turystycznej </a:t>
            </a:r>
            <a:r>
              <a:rPr lang="pl-PL" dirty="0" smtClean="0"/>
              <a:t>miesiąc. </a:t>
            </a:r>
          </a:p>
          <a:p>
            <a:r>
              <a:rPr lang="pl-PL" dirty="0" smtClean="0"/>
              <a:t>Od kwietnia ruch turystyczny w Kokkino Nero wzrasta.</a:t>
            </a:r>
          </a:p>
          <a:p>
            <a:endParaRPr lang="pl-PL" dirty="0"/>
          </a:p>
          <a:p>
            <a:r>
              <a:rPr lang="pl-PL" dirty="0" smtClean="0"/>
              <a:t>Temperatury </a:t>
            </a:r>
            <a:r>
              <a:rPr lang="pl-PL" dirty="0"/>
              <a:t>powietrza </a:t>
            </a:r>
            <a:r>
              <a:rPr lang="pl-PL" dirty="0" smtClean="0"/>
              <a:t>w kwietniu w Grecji </a:t>
            </a:r>
            <a:r>
              <a:rPr lang="pl-PL" dirty="0"/>
              <a:t>wahają się </a:t>
            </a:r>
            <a:r>
              <a:rPr lang="pl-PL" dirty="0" smtClean="0"/>
              <a:t>w </a:t>
            </a:r>
            <a:r>
              <a:rPr lang="pl-PL" dirty="0"/>
              <a:t>granicach </a:t>
            </a:r>
            <a:r>
              <a:rPr lang="pl-PL" dirty="0" smtClean="0"/>
              <a:t>10-19 </a:t>
            </a:r>
            <a:r>
              <a:rPr lang="pl-PL" dirty="0"/>
              <a:t>st</a:t>
            </a:r>
            <a:r>
              <a:rPr lang="pl-PL" dirty="0" smtClean="0"/>
              <a:t>. C. Pogoda jest dość stabilna, opady zdarzają się stosunkowo rzadko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0" t="-27300" r="20620" b="27300"/>
          <a:stretch/>
        </p:blipFill>
        <p:spPr>
          <a:xfrm>
            <a:off x="4703762" y="-18204"/>
            <a:ext cx="7031968" cy="5273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518" r="-11518"/>
          <a:stretch/>
        </p:blipFill>
        <p:spPr>
          <a:xfrm>
            <a:off x="5893020" y="5356280"/>
            <a:ext cx="1951270" cy="1197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33" y="5255358"/>
            <a:ext cx="2926342" cy="13702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-4343" r="5894" b="4343"/>
          <a:stretch/>
        </p:blipFill>
        <p:spPr>
          <a:xfrm>
            <a:off x="2780880" y="5235481"/>
            <a:ext cx="3128989" cy="13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0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1984" y="486033"/>
            <a:ext cx="8868032" cy="854718"/>
          </a:xfrm>
        </p:spPr>
        <p:txBody>
          <a:bodyPr anchor="t">
            <a:normAutofit fontScale="90000"/>
          </a:bodyPr>
          <a:lstStyle/>
          <a:p>
            <a:pPr algn="l"/>
            <a:r>
              <a:rPr lang="pl-PL" sz="4000" b="1" dirty="0"/>
              <a:t>Praktyki zawodowe w Grecji </a:t>
            </a:r>
            <a:r>
              <a:rPr lang="pl-PL" sz="4000" b="1" dirty="0" smtClean="0"/>
              <a:t>9.04</a:t>
            </a:r>
            <a:r>
              <a:rPr lang="pl-PL" sz="4000" b="1" dirty="0"/>
              <a:t>.-7.05.2015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3100" dirty="0"/>
              <a:t>Zajęcia zawodowe</a:t>
            </a:r>
            <a:r>
              <a:rPr lang="pl-PL" sz="3600" b="1" dirty="0"/>
              <a:t/>
            </a:r>
            <a:br>
              <a:rPr lang="pl-PL" sz="3600" b="1" dirty="0"/>
            </a:br>
            <a:endParaRPr lang="pl-PL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926757" y="2224216"/>
            <a:ext cx="8847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Pomoc w przygotowaniu hoteli do sezonu turystycznego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</a:t>
            </a:r>
            <a:r>
              <a:rPr lang="pl-PL" dirty="0" smtClean="0"/>
              <a:t>race porządkowe, organizacyjne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B</a:t>
            </a:r>
            <a:r>
              <a:rPr lang="pl-PL" dirty="0" smtClean="0"/>
              <a:t>ieżąca pomoc obsłudze hoteli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O</a:t>
            </a:r>
            <a:r>
              <a:rPr lang="pl-PL" dirty="0" smtClean="0"/>
              <a:t>bsługa gości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Wizytacja w greckich hotelach na Riwierze Olimpijskiej</a:t>
            </a:r>
          </a:p>
          <a:p>
            <a:endParaRPr lang="pl-P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65" y="2096217"/>
            <a:ext cx="3639065" cy="2656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518" r="-11518"/>
          <a:stretch/>
        </p:blipFill>
        <p:spPr>
          <a:xfrm>
            <a:off x="5893020" y="5356280"/>
            <a:ext cx="1951270" cy="1197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33" y="5255358"/>
            <a:ext cx="2926342" cy="13702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-4343" r="5894" b="4343"/>
          <a:stretch/>
        </p:blipFill>
        <p:spPr>
          <a:xfrm>
            <a:off x="2780880" y="5235481"/>
            <a:ext cx="3128989" cy="13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7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371</Words>
  <Application>Microsoft Office PowerPoint</Application>
  <PresentationFormat>Widescreen</PresentationFormat>
  <Paragraphs>80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Praktyki zawodowe w Grecji 9.04.-7.05.2015</vt:lpstr>
      <vt:lpstr>Praktyki zawodowe w Grecji 9.04.-7.05.2015 Przejazd</vt:lpstr>
      <vt:lpstr>PowerPoint Presentation</vt:lpstr>
      <vt:lpstr>Praktyki zawodowe w Grecji 9.04.-7.05.2015 Przejazd</vt:lpstr>
      <vt:lpstr>Praktyki zawodowe w Grecji 9.04.-7.05.2015 Miejsce realizacji praktyk Hotele Aqua Rosa i Villa Adonis </vt:lpstr>
      <vt:lpstr>Praktyki zawodowe w Grecji 9.04.-7.05.2015 Miejsce realizacji praktyk Hotele Aqua Rosa i Villa Adonis </vt:lpstr>
      <vt:lpstr>PowerPoint Presentation</vt:lpstr>
      <vt:lpstr>Praktyki zawodowe w Grecji 9.04.-7.05.2015 Warunki pogodowe </vt:lpstr>
      <vt:lpstr>Praktyki zawodowe w Grecji 9.04.-7.05.2015 Zajęcia zawodowe </vt:lpstr>
      <vt:lpstr>Praktyki zawodowe w Grecji 9.04.-7.05.2015 Zajęcia dodatkowe i wycieczki </vt:lpstr>
      <vt:lpstr>Praktyki zawodowe w Grecji 9.04.-7.05.2015 Zajęcia dodatkowe i wycieczki </vt:lpstr>
      <vt:lpstr>Praktyki zawodowe w Grecji 9.04.-7.05.2015 Przejazd</vt:lpstr>
      <vt:lpstr>Praktyki zawodowe w Grecji 9.04.-7.05.2015 Ważne informacje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Tomek</dc:creator>
  <cp:lastModifiedBy>dell</cp:lastModifiedBy>
  <cp:revision>19</cp:revision>
  <dcterms:created xsi:type="dcterms:W3CDTF">2015-03-18T10:47:59Z</dcterms:created>
  <dcterms:modified xsi:type="dcterms:W3CDTF">2015-03-27T14:53:04Z</dcterms:modified>
</cp:coreProperties>
</file>